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3"/>
    <p:sldId id="263" r:id="rId4"/>
    <p:sldId id="280" r:id="rId5"/>
    <p:sldId id="281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embeddedFontLst>
    <p:embeddedFont>
      <p:font typeface="等线" panose="02010600030101010101" charset="-122"/>
      <p:regular r:id="rId15"/>
    </p:embeddedFont>
    <p:embeddedFont>
      <p:font typeface="微软雅黑" panose="020B0503020204020204" pitchFamily="34" charset="-122"/>
      <p:regular r:id="rId16"/>
    </p:embeddedFont>
    <p:embeddedFont>
      <p:font typeface="微软雅黑 Light" panose="020B0502040204020203" pitchFamily="34" charset="-122"/>
      <p:regular r:id="rId17"/>
    </p:embeddedFont>
    <p:embeddedFont>
      <p:font typeface="汉仪中黑简" panose="02010600000101010101" charset="-122"/>
      <p:regular r:id="rId18"/>
    </p:embeddedFont>
    <p:embeddedFont>
      <p:font typeface="等线 Light" panose="02010600030101010101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745A"/>
    <a:srgbClr val="669A79"/>
    <a:srgbClr val="446851"/>
    <a:srgbClr val="679A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>
        <p:scale>
          <a:sx n="66" d="100"/>
          <a:sy n="66" d="100"/>
        </p:scale>
        <p:origin x="1674" y="10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31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稻壳儿搜索;幻雨工作室_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05" y="-732"/>
            <a:ext cx="2858105" cy="1707439"/>
          </a:xfrm>
          <a:prstGeom prst="rect">
            <a:avLst/>
          </a:prstGeom>
        </p:spPr>
      </p:pic>
      <p:pic>
        <p:nvPicPr>
          <p:cNvPr id="10" name="稻壳儿搜索;幻雨工作室_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11186" y="4769255"/>
            <a:ext cx="3080814" cy="20887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669A79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稻壳儿搜索;幻雨工作室_1"/>
          <p:cNvSpPr/>
          <p:nvPr userDrawn="1"/>
        </p:nvSpPr>
        <p:spPr>
          <a:xfrm>
            <a:off x="376887" y="376887"/>
            <a:ext cx="11438227" cy="6104227"/>
          </a:xfrm>
          <a:prstGeom prst="roundRect">
            <a:avLst>
              <a:gd name="adj" fmla="val 84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稻壳儿搜索;幻雨工作室_2"/>
          <p:cNvSpPr/>
          <p:nvPr userDrawn="1"/>
        </p:nvSpPr>
        <p:spPr>
          <a:xfrm>
            <a:off x="254794" y="254794"/>
            <a:ext cx="11682412" cy="6348413"/>
          </a:xfrm>
          <a:prstGeom prst="roundRect">
            <a:avLst>
              <a:gd name="adj" fmla="val 841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9" name="稻壳儿搜索;幻雨工作室_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05" y="-732"/>
            <a:ext cx="5163760" cy="3084843"/>
          </a:xfrm>
          <a:prstGeom prst="rect">
            <a:avLst/>
          </a:prstGeom>
        </p:spPr>
      </p:pic>
      <p:pic>
        <p:nvPicPr>
          <p:cNvPr id="10" name="稻壳儿搜索;幻雨工作室_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27635" y="3083814"/>
            <a:ext cx="5566130" cy="3773751"/>
          </a:xfrm>
          <a:prstGeom prst="rect">
            <a:avLst/>
          </a:prstGeom>
        </p:spPr>
      </p:pic>
      <p:pic>
        <p:nvPicPr>
          <p:cNvPr id="11" name="稻壳儿搜索;幻雨工作室_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2" cy="6857433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D92A2-F409-435B-BB84-EFB6EF777F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09DBA-E70B-4CFF-95E3-8582E640D76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9" Type="http://schemas.openxmlformats.org/officeDocument/2006/relationships/slideLayout" Target="../slideLayouts/slideLayout1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" Type="http://schemas.openxmlformats.org/officeDocument/2006/relationships/tags" Target="../tags/tag26.xml"/><Relationship Id="rId25" Type="http://schemas.openxmlformats.org/officeDocument/2006/relationships/tags" Target="../tags/tag25.xml"/><Relationship Id="rId24" Type="http://schemas.openxmlformats.org/officeDocument/2006/relationships/tags" Target="../tags/tag24.xml"/><Relationship Id="rId23" Type="http://schemas.openxmlformats.org/officeDocument/2006/relationships/tags" Target="../tags/tag23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0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搜索;幻雨工作室_1"/>
          <p:cNvSpPr txBox="1"/>
          <p:nvPr/>
        </p:nvSpPr>
        <p:spPr>
          <a:xfrm>
            <a:off x="2249624" y="2399543"/>
            <a:ext cx="7692753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sz="6600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数据结构与算法</a:t>
            </a:r>
            <a:endParaRPr lang="zh-CN" sz="6600" dirty="0">
              <a:solidFill>
                <a:srgbClr val="4C745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稻壳儿搜索;幻雨工作室_2"/>
          <p:cNvSpPr/>
          <p:nvPr/>
        </p:nvSpPr>
        <p:spPr>
          <a:xfrm>
            <a:off x="2563761" y="3682026"/>
            <a:ext cx="7064479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实验</a:t>
            </a:r>
            <a:r>
              <a:rPr lang="en-US" altLang="zh-CN" sz="1600" dirty="0">
                <a:solidFill>
                  <a:srgbClr val="4C745A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YF补 汉仪夏日体" panose="020B0604000101010104" pitchFamily="34" charset="-128"/>
              </a:rPr>
              <a:t>1-1</a:t>
            </a:r>
            <a:endParaRPr lang="en-US" altLang="zh-CN" sz="1600" dirty="0">
              <a:solidFill>
                <a:srgbClr val="4C745A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YF补 汉仪夏日体" panose="020B0604000101010104" pitchFamily="34" charset="-128"/>
            </a:endParaRPr>
          </a:p>
        </p:txBody>
      </p:sp>
      <p:sp>
        <p:nvSpPr>
          <p:cNvPr id="5" name="稻壳儿搜索;幻雨工作室_3"/>
          <p:cNvSpPr/>
          <p:nvPr/>
        </p:nvSpPr>
        <p:spPr>
          <a:xfrm>
            <a:off x="3836894" y="4501570"/>
            <a:ext cx="2259106" cy="515688"/>
          </a:xfrm>
          <a:prstGeom prst="rect">
            <a:avLst/>
          </a:prstGeom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8540"/>
              </a:solidFill>
            </a:endParaRPr>
          </a:p>
        </p:txBody>
      </p:sp>
      <p:sp>
        <p:nvSpPr>
          <p:cNvPr id="6" name="稻壳儿搜索;幻雨工作室_4"/>
          <p:cNvSpPr/>
          <p:nvPr/>
        </p:nvSpPr>
        <p:spPr>
          <a:xfrm>
            <a:off x="6096000" y="4501570"/>
            <a:ext cx="2259106" cy="515688"/>
          </a:xfrm>
          <a:prstGeom prst="rect">
            <a:avLst/>
          </a:prstGeom>
          <a:noFill/>
          <a:ln>
            <a:solidFill>
              <a:srgbClr val="4C745A">
                <a:alpha val="1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B8540"/>
              </a:solidFill>
            </a:endParaRPr>
          </a:p>
        </p:txBody>
      </p:sp>
      <p:sp>
        <p:nvSpPr>
          <p:cNvPr id="7" name="稻壳儿搜索;幻雨工作室_5"/>
          <p:cNvSpPr/>
          <p:nvPr/>
        </p:nvSpPr>
        <p:spPr>
          <a:xfrm flipH="1">
            <a:off x="3895649" y="4574748"/>
            <a:ext cx="4400701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罗斌        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4C745A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dirty="0">
                <a:solidFill>
                  <a:srgbClr val="4C745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4C745A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实验要求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组合 12" descr="7b0a202020202274657874626f78223a2022220a7d0a"/>
          <p:cNvGrpSpPr/>
          <p:nvPr/>
        </p:nvGrpSpPr>
        <p:grpSpPr>
          <a:xfrm>
            <a:off x="939800" y="798195"/>
            <a:ext cx="10575290" cy="5493385"/>
            <a:chOff x="5773" y="3768"/>
            <a:chExt cx="7666" cy="3277"/>
          </a:xfrm>
        </p:grpSpPr>
        <p:sp>
          <p:nvSpPr>
            <p:cNvPr id="75" name="文本框 74"/>
            <p:cNvSpPr txBox="1"/>
            <p:nvPr>
              <p:custDataLst>
                <p:tags r:id="rId1"/>
              </p:custDataLst>
            </p:nvPr>
          </p:nvSpPr>
          <p:spPr>
            <a:xfrm>
              <a:off x="6484" y="4256"/>
              <a:ext cx="6400" cy="20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实验1，线性表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1-1 设链表的存储结构如下：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typedef struct Node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{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Type data;   //数据域；Type: 用户定义数据类型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struct Node *next;   //指针域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} Node, *LinkList;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  <a:p>
              <a:pPr algn="just" fontAlgn="auto">
                <a:lnSpc>
                  <a:spcPts val="33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中黑简" panose="02010600000101010101" charset="-122"/>
                  <a:ea typeface="汉仪中黑简" panose="02010600000101010101" charset="-122"/>
                  <a:cs typeface="汉仪中黑简" panose="02010600000101010101" charset="-122"/>
                  <a:sym typeface="+mn-ea"/>
                </a:rPr>
                <a:t>实现链表的基本操作。</a:t>
              </a:r>
              <a:endPara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中黑简" panose="02010600000101010101" charset="-122"/>
                <a:ea typeface="汉仪中黑简" panose="02010600000101010101" charset="-122"/>
                <a:cs typeface="汉仪中黑简" panose="02010600000101010101" charset="-122"/>
                <a:sym typeface="+mn-ea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773" y="3768"/>
              <a:ext cx="7666" cy="3277"/>
              <a:chOff x="5773" y="3768"/>
              <a:chExt cx="7666" cy="3277"/>
            </a:xfrm>
          </p:grpSpPr>
          <p:sp>
            <p:nvSpPr>
              <p:cNvPr id="2203" name="Freeform 1045"/>
              <p:cNvSpPr/>
              <p:nvPr>
                <p:custDataLst>
                  <p:tags r:id="rId2"/>
                </p:custDataLst>
              </p:nvPr>
            </p:nvSpPr>
            <p:spPr bwMode="auto">
              <a:xfrm>
                <a:off x="6811" y="3768"/>
                <a:ext cx="6629" cy="3163"/>
              </a:xfrm>
              <a:custGeom>
                <a:avLst/>
                <a:gdLst>
                  <a:gd name="T0" fmla="*/ 970 w 1132"/>
                  <a:gd name="T1" fmla="*/ 0 h 533"/>
                  <a:gd name="T2" fmla="*/ 0 w 1132"/>
                  <a:gd name="T3" fmla="*/ 0 h 533"/>
                  <a:gd name="T4" fmla="*/ 1 w 1132"/>
                  <a:gd name="T5" fmla="*/ 3 h 533"/>
                  <a:gd name="T6" fmla="*/ 0 w 1132"/>
                  <a:gd name="T7" fmla="*/ 8 h 533"/>
                  <a:gd name="T8" fmla="*/ 970 w 1132"/>
                  <a:gd name="T9" fmla="*/ 8 h 533"/>
                  <a:gd name="T10" fmla="*/ 1124 w 1132"/>
                  <a:gd name="T11" fmla="*/ 162 h 533"/>
                  <a:gd name="T12" fmla="*/ 1124 w 1132"/>
                  <a:gd name="T13" fmla="*/ 371 h 533"/>
                  <a:gd name="T14" fmla="*/ 970 w 1132"/>
                  <a:gd name="T15" fmla="*/ 525 h 533"/>
                  <a:gd name="T16" fmla="*/ 955 w 1132"/>
                  <a:gd name="T17" fmla="*/ 525 h 533"/>
                  <a:gd name="T18" fmla="*/ 955 w 1132"/>
                  <a:gd name="T19" fmla="*/ 533 h 533"/>
                  <a:gd name="T20" fmla="*/ 970 w 1132"/>
                  <a:gd name="T21" fmla="*/ 533 h 533"/>
                  <a:gd name="T22" fmla="*/ 1132 w 1132"/>
                  <a:gd name="T23" fmla="*/ 371 h 533"/>
                  <a:gd name="T24" fmla="*/ 1132 w 1132"/>
                  <a:gd name="T25" fmla="*/ 162 h 533"/>
                  <a:gd name="T26" fmla="*/ 970 w 1132"/>
                  <a:gd name="T27" fmla="*/ 0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629" h="3163">
                    <a:moveTo>
                      <a:pt x="0" y="0"/>
                    </a:moveTo>
                    <a:lnTo>
                      <a:pt x="1" y="0"/>
                    </a:lnTo>
                    <a:cubicBezTo>
                      <a:pt x="242" y="0"/>
                      <a:pt x="1273" y="0"/>
                      <a:pt x="5670" y="0"/>
                    </a:cubicBezTo>
                    <a:cubicBezTo>
                      <a:pt x="6197" y="0"/>
                      <a:pt x="6629" y="433"/>
                      <a:pt x="6629" y="961"/>
                    </a:cubicBezTo>
                    <a:cubicBezTo>
                      <a:pt x="6629" y="961"/>
                      <a:pt x="6629" y="961"/>
                      <a:pt x="6629" y="2202"/>
                    </a:cubicBezTo>
                    <a:cubicBezTo>
                      <a:pt x="6629" y="2730"/>
                      <a:pt x="6197" y="3163"/>
                      <a:pt x="5670" y="3163"/>
                    </a:cubicBezTo>
                    <a:cubicBezTo>
                      <a:pt x="5670" y="3163"/>
                      <a:pt x="5670" y="3163"/>
                      <a:pt x="5581" y="3163"/>
                    </a:cubicBezTo>
                    <a:cubicBezTo>
                      <a:pt x="5581" y="3145"/>
                      <a:pt x="5581" y="3133"/>
                      <a:pt x="5581" y="3116"/>
                    </a:cubicBezTo>
                    <a:cubicBezTo>
                      <a:pt x="5581" y="3116"/>
                      <a:pt x="5581" y="3116"/>
                      <a:pt x="5670" y="3116"/>
                    </a:cubicBezTo>
                    <a:cubicBezTo>
                      <a:pt x="6173" y="3116"/>
                      <a:pt x="6582" y="2706"/>
                      <a:pt x="6582" y="2202"/>
                    </a:cubicBezTo>
                    <a:cubicBezTo>
                      <a:pt x="6582" y="2202"/>
                      <a:pt x="6582" y="2202"/>
                      <a:pt x="6582" y="961"/>
                    </a:cubicBezTo>
                    <a:cubicBezTo>
                      <a:pt x="6582" y="457"/>
                      <a:pt x="6173" y="47"/>
                      <a:pt x="5670" y="47"/>
                    </a:cubicBezTo>
                    <a:cubicBezTo>
                      <a:pt x="5670" y="47"/>
                      <a:pt x="5670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04" name="Freeform 1046"/>
              <p:cNvSpPr/>
              <p:nvPr>
                <p:custDataLst>
                  <p:tags r:id="rId3"/>
                </p:custDataLst>
              </p:nvPr>
            </p:nvSpPr>
            <p:spPr bwMode="auto">
              <a:xfrm>
                <a:off x="5928" y="4788"/>
                <a:ext cx="5817" cy="2143"/>
              </a:xfrm>
              <a:custGeom>
                <a:avLst/>
                <a:gdLst>
                  <a:gd name="T0" fmla="*/ 982 w 983"/>
                  <a:gd name="T1" fmla="*/ 353 h 361"/>
                  <a:gd name="T2" fmla="*/ 161 w 983"/>
                  <a:gd name="T3" fmla="*/ 353 h 361"/>
                  <a:gd name="T4" fmla="*/ 8 w 983"/>
                  <a:gd name="T5" fmla="*/ 199 h 361"/>
                  <a:gd name="T6" fmla="*/ 8 w 983"/>
                  <a:gd name="T7" fmla="*/ 0 h 361"/>
                  <a:gd name="T8" fmla="*/ 0 w 983"/>
                  <a:gd name="T9" fmla="*/ 0 h 361"/>
                  <a:gd name="T10" fmla="*/ 0 w 983"/>
                  <a:gd name="T11" fmla="*/ 199 h 361"/>
                  <a:gd name="T12" fmla="*/ 161 w 983"/>
                  <a:gd name="T13" fmla="*/ 361 h 361"/>
                  <a:gd name="T14" fmla="*/ 983 w 983"/>
                  <a:gd name="T15" fmla="*/ 361 h 361"/>
                  <a:gd name="T16" fmla="*/ 982 w 983"/>
                  <a:gd name="T17" fmla="*/ 353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3" h="361">
                    <a:moveTo>
                      <a:pt x="982" y="353"/>
                    </a:moveTo>
                    <a:cubicBezTo>
                      <a:pt x="161" y="353"/>
                      <a:pt x="161" y="353"/>
                      <a:pt x="161" y="353"/>
                    </a:cubicBezTo>
                    <a:cubicBezTo>
                      <a:pt x="77" y="353"/>
                      <a:pt x="8" y="284"/>
                      <a:pt x="8" y="199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2" y="0"/>
                      <a:pt x="0" y="0"/>
                    </a:cubicBezTo>
                    <a:cubicBezTo>
                      <a:pt x="0" y="199"/>
                      <a:pt x="0" y="199"/>
                      <a:pt x="0" y="199"/>
                    </a:cubicBezTo>
                    <a:cubicBezTo>
                      <a:pt x="0" y="288"/>
                      <a:pt x="72" y="361"/>
                      <a:pt x="161" y="361"/>
                    </a:cubicBezTo>
                    <a:cubicBezTo>
                      <a:pt x="983" y="361"/>
                      <a:pt x="983" y="361"/>
                      <a:pt x="983" y="361"/>
                    </a:cubicBezTo>
                    <a:cubicBezTo>
                      <a:pt x="983" y="358"/>
                      <a:pt x="982" y="356"/>
                      <a:pt x="982" y="353"/>
                    </a:cubicBez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grpSp>
            <p:nvGrpSpPr>
              <p:cNvPr id="5" name="组合 4"/>
              <p:cNvGrpSpPr/>
              <p:nvPr/>
            </p:nvGrpSpPr>
            <p:grpSpPr>
              <a:xfrm rot="0">
                <a:off x="5773" y="3768"/>
                <a:ext cx="803" cy="877"/>
                <a:chOff x="5760" y="3755"/>
                <a:chExt cx="989" cy="1079"/>
              </a:xfrm>
            </p:grpSpPr>
            <p:sp>
              <p:nvSpPr>
                <p:cNvPr id="2205" name="Freeform 1047"/>
                <p:cNvSpPr/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5760" y="4075"/>
                  <a:ext cx="255" cy="73"/>
                </a:xfrm>
                <a:custGeom>
                  <a:avLst/>
                  <a:gdLst>
                    <a:gd name="T0" fmla="*/ 28 w 43"/>
                    <a:gd name="T1" fmla="*/ 0 h 12"/>
                    <a:gd name="T2" fmla="*/ 23 w 43"/>
                    <a:gd name="T3" fmla="*/ 0 h 12"/>
                    <a:gd name="T4" fmla="*/ 2 w 43"/>
                    <a:gd name="T5" fmla="*/ 9 h 12"/>
                    <a:gd name="T6" fmla="*/ 0 w 43"/>
                    <a:gd name="T7" fmla="*/ 10 h 12"/>
                    <a:gd name="T8" fmla="*/ 5 w 43"/>
                    <a:gd name="T9" fmla="*/ 11 h 12"/>
                    <a:gd name="T10" fmla="*/ 9 w 43"/>
                    <a:gd name="T11" fmla="*/ 12 h 12"/>
                    <a:gd name="T12" fmla="*/ 19 w 43"/>
                    <a:gd name="T13" fmla="*/ 12 h 12"/>
                    <a:gd name="T14" fmla="*/ 30 w 43"/>
                    <a:gd name="T15" fmla="*/ 12 h 12"/>
                    <a:gd name="T16" fmla="*/ 43 w 43"/>
                    <a:gd name="T17" fmla="*/ 6 h 12"/>
                    <a:gd name="T18" fmla="*/ 40 w 43"/>
                    <a:gd name="T19" fmla="*/ 4 h 12"/>
                    <a:gd name="T20" fmla="*/ 28 w 43"/>
                    <a:gd name="T21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3" h="12">
                      <a:moveTo>
                        <a:pt x="28" y="0"/>
                      </a:moveTo>
                      <a:cubicBezTo>
                        <a:pt x="27" y="0"/>
                        <a:pt x="25" y="0"/>
                        <a:pt x="23" y="0"/>
                      </a:cubicBezTo>
                      <a:cubicBezTo>
                        <a:pt x="16" y="1"/>
                        <a:pt x="9" y="5"/>
                        <a:pt x="2" y="9"/>
                      </a:cubicBezTo>
                      <a:cubicBezTo>
                        <a:pt x="2" y="9"/>
                        <a:pt x="0" y="10"/>
                        <a:pt x="0" y="10"/>
                      </a:cubicBezTo>
                      <a:cubicBezTo>
                        <a:pt x="1" y="11"/>
                        <a:pt x="3" y="11"/>
                        <a:pt x="5" y="11"/>
                      </a:cubicBezTo>
                      <a:cubicBezTo>
                        <a:pt x="6" y="12"/>
                        <a:pt x="8" y="12"/>
                        <a:pt x="9" y="12"/>
                      </a:cubicBezTo>
                      <a:cubicBezTo>
                        <a:pt x="13" y="12"/>
                        <a:pt x="16" y="12"/>
                        <a:pt x="19" y="12"/>
                      </a:cubicBezTo>
                      <a:cubicBezTo>
                        <a:pt x="23" y="12"/>
                        <a:pt x="27" y="12"/>
                        <a:pt x="30" y="12"/>
                      </a:cubicBezTo>
                      <a:cubicBezTo>
                        <a:pt x="35" y="11"/>
                        <a:pt x="39" y="10"/>
                        <a:pt x="43" y="6"/>
                      </a:cubicBezTo>
                      <a:cubicBezTo>
                        <a:pt x="43" y="6"/>
                        <a:pt x="41" y="4"/>
                        <a:pt x="40" y="4"/>
                      </a:cubicBezTo>
                      <a:cubicBezTo>
                        <a:pt x="37" y="2"/>
                        <a:pt x="33" y="1"/>
                        <a:pt x="28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6" name="Freeform 1048"/>
                <p:cNvSpPr/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6188" y="3875"/>
                  <a:ext cx="153" cy="260"/>
                </a:xfrm>
                <a:custGeom>
                  <a:avLst/>
                  <a:gdLst>
                    <a:gd name="T0" fmla="*/ 12 w 26"/>
                    <a:gd name="T1" fmla="*/ 10 h 44"/>
                    <a:gd name="T2" fmla="*/ 9 w 26"/>
                    <a:gd name="T3" fmla="*/ 15 h 44"/>
                    <a:gd name="T4" fmla="*/ 1 w 26"/>
                    <a:gd name="T5" fmla="*/ 41 h 44"/>
                    <a:gd name="T6" fmla="*/ 0 w 26"/>
                    <a:gd name="T7" fmla="*/ 44 h 44"/>
                    <a:gd name="T8" fmla="*/ 4 w 26"/>
                    <a:gd name="T9" fmla="*/ 40 h 44"/>
                    <a:gd name="T10" fmla="*/ 8 w 26"/>
                    <a:gd name="T11" fmla="*/ 36 h 44"/>
                    <a:gd name="T12" fmla="*/ 14 w 26"/>
                    <a:gd name="T13" fmla="*/ 27 h 44"/>
                    <a:gd name="T14" fmla="*/ 21 w 26"/>
                    <a:gd name="T15" fmla="*/ 15 h 44"/>
                    <a:gd name="T16" fmla="*/ 26 w 26"/>
                    <a:gd name="T17" fmla="*/ 0 h 44"/>
                    <a:gd name="T18" fmla="*/ 23 w 26"/>
                    <a:gd name="T19" fmla="*/ 1 h 44"/>
                    <a:gd name="T20" fmla="*/ 12 w 26"/>
                    <a:gd name="T21" fmla="*/ 10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44">
                      <a:moveTo>
                        <a:pt x="12" y="10"/>
                      </a:moveTo>
                      <a:cubicBezTo>
                        <a:pt x="11" y="11"/>
                        <a:pt x="10" y="13"/>
                        <a:pt x="9" y="15"/>
                      </a:cubicBezTo>
                      <a:cubicBezTo>
                        <a:pt x="5" y="22"/>
                        <a:pt x="2" y="32"/>
                        <a:pt x="1" y="41"/>
                      </a:cubicBezTo>
                      <a:cubicBezTo>
                        <a:pt x="1" y="42"/>
                        <a:pt x="0" y="43"/>
                        <a:pt x="0" y="44"/>
                      </a:cubicBezTo>
                      <a:cubicBezTo>
                        <a:pt x="2" y="43"/>
                        <a:pt x="3" y="41"/>
                        <a:pt x="4" y="40"/>
                      </a:cubicBezTo>
                      <a:cubicBezTo>
                        <a:pt x="5" y="39"/>
                        <a:pt x="7" y="37"/>
                        <a:pt x="8" y="36"/>
                      </a:cubicBezTo>
                      <a:cubicBezTo>
                        <a:pt x="10" y="33"/>
                        <a:pt x="12" y="30"/>
                        <a:pt x="14" y="27"/>
                      </a:cubicBezTo>
                      <a:cubicBezTo>
                        <a:pt x="17" y="23"/>
                        <a:pt x="19" y="19"/>
                        <a:pt x="21" y="15"/>
                      </a:cubicBezTo>
                      <a:cubicBezTo>
                        <a:pt x="24" y="11"/>
                        <a:pt x="26" y="6"/>
                        <a:pt x="26" y="0"/>
                      </a:cubicBezTo>
                      <a:cubicBezTo>
                        <a:pt x="26" y="0"/>
                        <a:pt x="23" y="1"/>
                        <a:pt x="23" y="1"/>
                      </a:cubicBezTo>
                      <a:cubicBezTo>
                        <a:pt x="19" y="3"/>
                        <a:pt x="15" y="6"/>
                        <a:pt x="12" y="1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7" name="Freeform 1049"/>
                <p:cNvSpPr/>
                <p:nvPr>
                  <p:custDataLst>
                    <p:tags r:id="rId6"/>
                  </p:custDataLst>
                </p:nvPr>
              </p:nvSpPr>
              <p:spPr bwMode="auto">
                <a:xfrm>
                  <a:off x="5945" y="3755"/>
                  <a:ext cx="805" cy="415"/>
                </a:xfrm>
                <a:custGeom>
                  <a:avLst/>
                  <a:gdLst>
                    <a:gd name="T0" fmla="*/ 136 w 136"/>
                    <a:gd name="T1" fmla="*/ 7 h 70"/>
                    <a:gd name="T2" fmla="*/ 136 w 136"/>
                    <a:gd name="T3" fmla="*/ 6 h 70"/>
                    <a:gd name="T4" fmla="*/ 136 w 136"/>
                    <a:gd name="T5" fmla="*/ 3 h 70"/>
                    <a:gd name="T6" fmla="*/ 134 w 136"/>
                    <a:gd name="T7" fmla="*/ 0 h 70"/>
                    <a:gd name="T8" fmla="*/ 0 w 136"/>
                    <a:gd name="T9" fmla="*/ 64 h 70"/>
                    <a:gd name="T10" fmla="*/ 7 w 136"/>
                    <a:gd name="T11" fmla="*/ 70 h 70"/>
                    <a:gd name="T12" fmla="*/ 136 w 136"/>
                    <a:gd name="T13" fmla="*/ 10 h 70"/>
                    <a:gd name="T14" fmla="*/ 136 w 136"/>
                    <a:gd name="T15" fmla="*/ 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6" h="70">
                      <a:moveTo>
                        <a:pt x="136" y="7"/>
                      </a:moveTo>
                      <a:cubicBezTo>
                        <a:pt x="136" y="7"/>
                        <a:pt x="136" y="6"/>
                        <a:pt x="136" y="6"/>
                      </a:cubicBezTo>
                      <a:cubicBezTo>
                        <a:pt x="136" y="5"/>
                        <a:pt x="136" y="4"/>
                        <a:pt x="136" y="3"/>
                      </a:cubicBezTo>
                      <a:cubicBezTo>
                        <a:pt x="135" y="2"/>
                        <a:pt x="135" y="1"/>
                        <a:pt x="134" y="0"/>
                      </a:cubicBezTo>
                      <a:cubicBezTo>
                        <a:pt x="40" y="5"/>
                        <a:pt x="2" y="61"/>
                        <a:pt x="0" y="64"/>
                      </a:cubicBezTo>
                      <a:cubicBezTo>
                        <a:pt x="7" y="70"/>
                        <a:pt x="7" y="70"/>
                        <a:pt x="7" y="70"/>
                      </a:cubicBezTo>
                      <a:cubicBezTo>
                        <a:pt x="7" y="70"/>
                        <a:pt x="45" y="15"/>
                        <a:pt x="136" y="10"/>
                      </a:cubicBezTo>
                      <a:cubicBezTo>
                        <a:pt x="136" y="9"/>
                        <a:pt x="136" y="8"/>
                        <a:pt x="136" y="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8" name="Freeform 1050"/>
                <p:cNvSpPr/>
                <p:nvPr>
                  <p:custDataLst>
                    <p:tags r:id="rId7"/>
                  </p:custDataLst>
                </p:nvPr>
              </p:nvSpPr>
              <p:spPr bwMode="auto">
                <a:xfrm>
                  <a:off x="5903" y="4075"/>
                  <a:ext cx="138" cy="280"/>
                </a:xfrm>
                <a:custGeom>
                  <a:avLst/>
                  <a:gdLst>
                    <a:gd name="T0" fmla="*/ 9 w 23"/>
                    <a:gd name="T1" fmla="*/ 11 h 47"/>
                    <a:gd name="T2" fmla="*/ 6 w 23"/>
                    <a:gd name="T3" fmla="*/ 16 h 47"/>
                    <a:gd name="T4" fmla="*/ 0 w 23"/>
                    <a:gd name="T5" fmla="*/ 43 h 47"/>
                    <a:gd name="T6" fmla="*/ 0 w 23"/>
                    <a:gd name="T7" fmla="*/ 47 h 47"/>
                    <a:gd name="T8" fmla="*/ 4 w 23"/>
                    <a:gd name="T9" fmla="*/ 42 h 47"/>
                    <a:gd name="T10" fmla="*/ 7 w 23"/>
                    <a:gd name="T11" fmla="*/ 38 h 47"/>
                    <a:gd name="T12" fmla="*/ 13 w 23"/>
                    <a:gd name="T13" fmla="*/ 28 h 47"/>
                    <a:gd name="T14" fmla="*/ 18 w 23"/>
                    <a:gd name="T15" fmla="*/ 16 h 47"/>
                    <a:gd name="T16" fmla="*/ 22 w 23"/>
                    <a:gd name="T17" fmla="*/ 0 h 47"/>
                    <a:gd name="T18" fmla="*/ 19 w 23"/>
                    <a:gd name="T19" fmla="*/ 1 h 47"/>
                    <a:gd name="T20" fmla="*/ 9 w 23"/>
                    <a:gd name="T21" fmla="*/ 1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3" h="47">
                      <a:moveTo>
                        <a:pt x="9" y="11"/>
                      </a:moveTo>
                      <a:cubicBezTo>
                        <a:pt x="8" y="13"/>
                        <a:pt x="7" y="15"/>
                        <a:pt x="6" y="16"/>
                      </a:cubicBezTo>
                      <a:cubicBezTo>
                        <a:pt x="3" y="24"/>
                        <a:pt x="1" y="34"/>
                        <a:pt x="0" y="43"/>
                      </a:cubicBezTo>
                      <a:cubicBezTo>
                        <a:pt x="0" y="44"/>
                        <a:pt x="0" y="46"/>
                        <a:pt x="0" y="47"/>
                      </a:cubicBezTo>
                      <a:cubicBezTo>
                        <a:pt x="1" y="46"/>
                        <a:pt x="3" y="44"/>
                        <a:pt x="4" y="42"/>
                      </a:cubicBezTo>
                      <a:cubicBezTo>
                        <a:pt x="5" y="41"/>
                        <a:pt x="6" y="39"/>
                        <a:pt x="7" y="38"/>
                      </a:cubicBezTo>
                      <a:cubicBezTo>
                        <a:pt x="9" y="35"/>
                        <a:pt x="11" y="31"/>
                        <a:pt x="13" y="28"/>
                      </a:cubicBezTo>
                      <a:cubicBezTo>
                        <a:pt x="15" y="24"/>
                        <a:pt x="17" y="20"/>
                        <a:pt x="18" y="16"/>
                      </a:cubicBezTo>
                      <a:cubicBezTo>
                        <a:pt x="21" y="11"/>
                        <a:pt x="23" y="5"/>
                        <a:pt x="22" y="0"/>
                      </a:cubicBezTo>
                      <a:cubicBezTo>
                        <a:pt x="22" y="0"/>
                        <a:pt x="19" y="1"/>
                        <a:pt x="19" y="1"/>
                      </a:cubicBezTo>
                      <a:cubicBezTo>
                        <a:pt x="15" y="4"/>
                        <a:pt x="12" y="7"/>
                        <a:pt x="9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09" name="Freeform 1051"/>
                <p:cNvSpPr/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6323" y="3875"/>
                  <a:ext cx="95" cy="283"/>
                </a:xfrm>
                <a:custGeom>
                  <a:avLst/>
                  <a:gdLst>
                    <a:gd name="T0" fmla="*/ 1 w 16"/>
                    <a:gd name="T1" fmla="*/ 18 h 48"/>
                    <a:gd name="T2" fmla="*/ 2 w 16"/>
                    <a:gd name="T3" fmla="*/ 23 h 48"/>
                    <a:gd name="T4" fmla="*/ 14 w 16"/>
                    <a:gd name="T5" fmla="*/ 46 h 48"/>
                    <a:gd name="T6" fmla="*/ 16 w 16"/>
                    <a:gd name="T7" fmla="*/ 48 h 48"/>
                    <a:gd name="T8" fmla="*/ 15 w 16"/>
                    <a:gd name="T9" fmla="*/ 43 h 48"/>
                    <a:gd name="T10" fmla="*/ 15 w 16"/>
                    <a:gd name="T11" fmla="*/ 37 h 48"/>
                    <a:gd name="T12" fmla="*/ 13 w 16"/>
                    <a:gd name="T13" fmla="*/ 26 h 48"/>
                    <a:gd name="T14" fmla="*/ 10 w 16"/>
                    <a:gd name="T15" fmla="*/ 13 h 48"/>
                    <a:gd name="T16" fmla="*/ 2 w 16"/>
                    <a:gd name="T17" fmla="*/ 0 h 48"/>
                    <a:gd name="T18" fmla="*/ 1 w 16"/>
                    <a:gd name="T19" fmla="*/ 3 h 48"/>
                    <a:gd name="T20" fmla="*/ 1 w 16"/>
                    <a:gd name="T21" fmla="*/ 1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48">
                      <a:moveTo>
                        <a:pt x="1" y="18"/>
                      </a:move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4" y="32"/>
                        <a:pt x="9" y="40"/>
                        <a:pt x="14" y="46"/>
                      </a:cubicBezTo>
                      <a:cubicBezTo>
                        <a:pt x="14" y="47"/>
                        <a:pt x="15" y="48"/>
                        <a:pt x="16" y="48"/>
                      </a:cubicBezTo>
                      <a:cubicBezTo>
                        <a:pt x="16" y="47"/>
                        <a:pt x="15" y="44"/>
                        <a:pt x="15" y="43"/>
                      </a:cubicBezTo>
                      <a:cubicBezTo>
                        <a:pt x="15" y="41"/>
                        <a:pt x="15" y="39"/>
                        <a:pt x="15" y="37"/>
                      </a:cubicBezTo>
                      <a:cubicBezTo>
                        <a:pt x="14" y="33"/>
                        <a:pt x="14" y="29"/>
                        <a:pt x="13" y="26"/>
                      </a:cubicBezTo>
                      <a:cubicBezTo>
                        <a:pt x="12" y="21"/>
                        <a:pt x="11" y="17"/>
                        <a:pt x="10" y="13"/>
                      </a:cubicBezTo>
                      <a:cubicBezTo>
                        <a:pt x="8" y="8"/>
                        <a:pt x="6" y="3"/>
                        <a:pt x="2" y="0"/>
                      </a:cubicBezTo>
                      <a:cubicBezTo>
                        <a:pt x="2" y="0"/>
                        <a:pt x="1" y="3"/>
                        <a:pt x="1" y="3"/>
                      </a:cubicBezTo>
                      <a:cubicBezTo>
                        <a:pt x="0" y="8"/>
                        <a:pt x="0" y="13"/>
                        <a:pt x="1" y="18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0" name="Freeform 1052"/>
                <p:cNvSpPr/>
                <p:nvPr>
                  <p:custDataLst>
                    <p:tags r:id="rId9"/>
                  </p:custDataLst>
                </p:nvPr>
              </p:nvSpPr>
              <p:spPr bwMode="auto">
                <a:xfrm>
                  <a:off x="5915" y="3915"/>
                  <a:ext cx="278" cy="65"/>
                </a:xfrm>
                <a:custGeom>
                  <a:avLst/>
                  <a:gdLst>
                    <a:gd name="T0" fmla="*/ 31 w 47"/>
                    <a:gd name="T1" fmla="*/ 11 h 11"/>
                    <a:gd name="T2" fmla="*/ 25 w 47"/>
                    <a:gd name="T3" fmla="*/ 10 h 11"/>
                    <a:gd name="T4" fmla="*/ 3 w 47"/>
                    <a:gd name="T5" fmla="*/ 3 h 11"/>
                    <a:gd name="T6" fmla="*/ 0 w 47"/>
                    <a:gd name="T7" fmla="*/ 1 h 11"/>
                    <a:gd name="T8" fmla="*/ 6 w 47"/>
                    <a:gd name="T9" fmla="*/ 0 h 11"/>
                    <a:gd name="T10" fmla="*/ 11 w 47"/>
                    <a:gd name="T11" fmla="*/ 0 h 11"/>
                    <a:gd name="T12" fmla="*/ 22 w 47"/>
                    <a:gd name="T13" fmla="*/ 0 h 11"/>
                    <a:gd name="T14" fmla="*/ 34 w 47"/>
                    <a:gd name="T15" fmla="*/ 1 h 11"/>
                    <a:gd name="T16" fmla="*/ 47 w 47"/>
                    <a:gd name="T17" fmla="*/ 5 h 11"/>
                    <a:gd name="T18" fmla="*/ 44 w 47"/>
                    <a:gd name="T19" fmla="*/ 7 h 11"/>
                    <a:gd name="T20" fmla="*/ 31 w 47"/>
                    <a:gd name="T21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7" h="11">
                      <a:moveTo>
                        <a:pt x="31" y="11"/>
                      </a:moveTo>
                      <a:cubicBezTo>
                        <a:pt x="29" y="11"/>
                        <a:pt x="27" y="11"/>
                        <a:pt x="25" y="10"/>
                      </a:cubicBezTo>
                      <a:cubicBezTo>
                        <a:pt x="17" y="10"/>
                        <a:pt x="10" y="7"/>
                        <a:pt x="3" y="3"/>
                      </a:cubicBezTo>
                      <a:cubicBezTo>
                        <a:pt x="2" y="2"/>
                        <a:pt x="1" y="2"/>
                        <a:pt x="0" y="1"/>
                      </a:cubicBezTo>
                      <a:cubicBezTo>
                        <a:pt x="2" y="1"/>
                        <a:pt x="4" y="1"/>
                        <a:pt x="6" y="0"/>
                      </a:cubicBezTo>
                      <a:cubicBezTo>
                        <a:pt x="7" y="0"/>
                        <a:pt x="9" y="0"/>
                        <a:pt x="11" y="0"/>
                      </a:cubicBezTo>
                      <a:cubicBezTo>
                        <a:pt x="15" y="0"/>
                        <a:pt x="18" y="0"/>
                        <a:pt x="22" y="0"/>
                      </a:cubicBezTo>
                      <a:cubicBezTo>
                        <a:pt x="26" y="0"/>
                        <a:pt x="30" y="0"/>
                        <a:pt x="34" y="1"/>
                      </a:cubicBezTo>
                      <a:cubicBezTo>
                        <a:pt x="39" y="1"/>
                        <a:pt x="44" y="2"/>
                        <a:pt x="47" y="5"/>
                      </a:cubicBezTo>
                      <a:cubicBezTo>
                        <a:pt x="47" y="5"/>
                        <a:pt x="45" y="7"/>
                        <a:pt x="44" y="7"/>
                      </a:cubicBezTo>
                      <a:cubicBezTo>
                        <a:pt x="40" y="9"/>
                        <a:pt x="35" y="10"/>
                        <a:pt x="31" y="11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1" name="Freeform 1053"/>
                <p:cNvSpPr/>
                <p:nvPr>
                  <p:custDataLst>
                    <p:tags r:id="rId10"/>
                  </p:custDataLst>
                </p:nvPr>
              </p:nvSpPr>
              <p:spPr bwMode="auto">
                <a:xfrm>
                  <a:off x="5873" y="4563"/>
                  <a:ext cx="215" cy="173"/>
                </a:xfrm>
                <a:custGeom>
                  <a:avLst/>
                  <a:gdLst>
                    <a:gd name="T0" fmla="*/ 33 w 36"/>
                    <a:gd name="T1" fmla="*/ 0 h 29"/>
                    <a:gd name="T2" fmla="*/ 21 w 36"/>
                    <a:gd name="T3" fmla="*/ 3 h 29"/>
                    <a:gd name="T4" fmla="*/ 17 w 36"/>
                    <a:gd name="T5" fmla="*/ 6 h 29"/>
                    <a:gd name="T6" fmla="*/ 10 w 36"/>
                    <a:gd name="T7" fmla="*/ 13 h 29"/>
                    <a:gd name="T8" fmla="*/ 10 w 36"/>
                    <a:gd name="T9" fmla="*/ 13 h 29"/>
                    <a:gd name="T10" fmla="*/ 7 w 36"/>
                    <a:gd name="T11" fmla="*/ 17 h 29"/>
                    <a:gd name="T12" fmla="*/ 2 w 36"/>
                    <a:gd name="T13" fmla="*/ 26 h 29"/>
                    <a:gd name="T14" fmla="*/ 0 w 36"/>
                    <a:gd name="T15" fmla="*/ 29 h 29"/>
                    <a:gd name="T16" fmla="*/ 5 w 36"/>
                    <a:gd name="T17" fmla="*/ 27 h 29"/>
                    <a:gd name="T18" fmla="*/ 9 w 36"/>
                    <a:gd name="T19" fmla="*/ 24 h 29"/>
                    <a:gd name="T20" fmla="*/ 18 w 36"/>
                    <a:gd name="T21" fmla="*/ 19 h 29"/>
                    <a:gd name="T22" fmla="*/ 27 w 36"/>
                    <a:gd name="T23" fmla="*/ 12 h 29"/>
                    <a:gd name="T24" fmla="*/ 36 w 36"/>
                    <a:gd name="T25" fmla="*/ 0 h 29"/>
                    <a:gd name="T26" fmla="*/ 33 w 36"/>
                    <a:gd name="T27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29">
                      <a:moveTo>
                        <a:pt x="33" y="0"/>
                      </a:moveTo>
                      <a:cubicBezTo>
                        <a:pt x="29" y="0"/>
                        <a:pt x="25" y="1"/>
                        <a:pt x="21" y="3"/>
                      </a:cubicBezTo>
                      <a:cubicBezTo>
                        <a:pt x="19" y="4"/>
                        <a:pt x="18" y="5"/>
                        <a:pt x="17" y="6"/>
                      </a:cubicBezTo>
                      <a:cubicBezTo>
                        <a:pt x="14" y="8"/>
                        <a:pt x="12" y="10"/>
                        <a:pt x="10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9" y="15"/>
                        <a:pt x="8" y="16"/>
                        <a:pt x="7" y="17"/>
                      </a:cubicBezTo>
                      <a:cubicBezTo>
                        <a:pt x="5" y="20"/>
                        <a:pt x="3" y="23"/>
                        <a:pt x="2" y="26"/>
                      </a:cubicBezTo>
                      <a:cubicBezTo>
                        <a:pt x="1" y="27"/>
                        <a:pt x="0" y="28"/>
                        <a:pt x="0" y="29"/>
                      </a:cubicBezTo>
                      <a:cubicBezTo>
                        <a:pt x="2" y="28"/>
                        <a:pt x="3" y="27"/>
                        <a:pt x="5" y="27"/>
                      </a:cubicBezTo>
                      <a:cubicBezTo>
                        <a:pt x="6" y="26"/>
                        <a:pt x="8" y="25"/>
                        <a:pt x="9" y="24"/>
                      </a:cubicBezTo>
                      <a:cubicBezTo>
                        <a:pt x="12" y="23"/>
                        <a:pt x="15" y="21"/>
                        <a:pt x="18" y="19"/>
                      </a:cubicBezTo>
                      <a:cubicBezTo>
                        <a:pt x="21" y="17"/>
                        <a:pt x="24" y="14"/>
                        <a:pt x="27" y="12"/>
                      </a:cubicBezTo>
                      <a:cubicBezTo>
                        <a:pt x="31" y="9"/>
                        <a:pt x="35" y="5"/>
                        <a:pt x="36" y="0"/>
                      </a:cubicBezTo>
                      <a:cubicBezTo>
                        <a:pt x="36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2" name="Freeform 1054"/>
                <p:cNvSpPr/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6270" y="4165"/>
                  <a:ext cx="183" cy="203"/>
                </a:xfrm>
                <a:custGeom>
                  <a:avLst/>
                  <a:gdLst>
                    <a:gd name="T0" fmla="*/ 6 w 31"/>
                    <a:gd name="T1" fmla="*/ 16 h 34"/>
                    <a:gd name="T2" fmla="*/ 9 w 31"/>
                    <a:gd name="T3" fmla="*/ 21 h 34"/>
                    <a:gd name="T4" fmla="*/ 29 w 31"/>
                    <a:gd name="T5" fmla="*/ 33 h 34"/>
                    <a:gd name="T6" fmla="*/ 31 w 31"/>
                    <a:gd name="T7" fmla="*/ 34 h 34"/>
                    <a:gd name="T8" fmla="*/ 29 w 31"/>
                    <a:gd name="T9" fmla="*/ 30 h 34"/>
                    <a:gd name="T10" fmla="*/ 26 w 31"/>
                    <a:gd name="T11" fmla="*/ 25 h 34"/>
                    <a:gd name="T12" fmla="*/ 20 w 31"/>
                    <a:gd name="T13" fmla="*/ 16 h 34"/>
                    <a:gd name="T14" fmla="*/ 12 w 31"/>
                    <a:gd name="T15" fmla="*/ 7 h 34"/>
                    <a:gd name="T16" fmla="*/ 0 w 31"/>
                    <a:gd name="T17" fmla="*/ 0 h 34"/>
                    <a:gd name="T18" fmla="*/ 0 w 31"/>
                    <a:gd name="T19" fmla="*/ 3 h 34"/>
                    <a:gd name="T20" fmla="*/ 6 w 31"/>
                    <a:gd name="T21" fmla="*/ 16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1" h="34">
                      <a:moveTo>
                        <a:pt x="6" y="16"/>
                      </a:moveTo>
                      <a:cubicBezTo>
                        <a:pt x="7" y="18"/>
                        <a:pt x="8" y="19"/>
                        <a:pt x="9" y="21"/>
                      </a:cubicBezTo>
                      <a:cubicBezTo>
                        <a:pt x="15" y="27"/>
                        <a:pt x="22" y="31"/>
                        <a:pt x="29" y="33"/>
                      </a:cubicBezTo>
                      <a:cubicBezTo>
                        <a:pt x="30" y="34"/>
                        <a:pt x="31" y="34"/>
                        <a:pt x="31" y="34"/>
                      </a:cubicBezTo>
                      <a:cubicBezTo>
                        <a:pt x="31" y="33"/>
                        <a:pt x="30" y="31"/>
                        <a:pt x="29" y="30"/>
                      </a:cubicBezTo>
                      <a:cubicBezTo>
                        <a:pt x="28" y="28"/>
                        <a:pt x="27" y="27"/>
                        <a:pt x="26" y="25"/>
                      </a:cubicBezTo>
                      <a:cubicBezTo>
                        <a:pt x="24" y="22"/>
                        <a:pt x="22" y="19"/>
                        <a:pt x="20" y="16"/>
                      </a:cubicBezTo>
                      <a:cubicBezTo>
                        <a:pt x="17" y="13"/>
                        <a:pt x="14" y="10"/>
                        <a:pt x="12" y="7"/>
                      </a:cubicBezTo>
                      <a:cubicBezTo>
                        <a:pt x="8" y="4"/>
                        <a:pt x="4" y="0"/>
                        <a:pt x="0" y="0"/>
                      </a:cubicBezTo>
                      <a:cubicBezTo>
                        <a:pt x="0" y="0"/>
                        <a:pt x="0" y="3"/>
                        <a:pt x="0" y="3"/>
                      </a:cubicBezTo>
                      <a:cubicBezTo>
                        <a:pt x="1" y="8"/>
                        <a:pt x="3" y="12"/>
                        <a:pt x="6" y="16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3" name="Freeform 1055"/>
                <p:cNvSpPr/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5938" y="4308"/>
                  <a:ext cx="238" cy="143"/>
                </a:xfrm>
                <a:custGeom>
                  <a:avLst/>
                  <a:gdLst>
                    <a:gd name="T0" fmla="*/ 27 w 40"/>
                    <a:gd name="T1" fmla="*/ 4 h 24"/>
                    <a:gd name="T2" fmla="*/ 15 w 40"/>
                    <a:gd name="T3" fmla="*/ 11 h 24"/>
                    <a:gd name="T4" fmla="*/ 6 w 40"/>
                    <a:gd name="T5" fmla="*/ 17 h 24"/>
                    <a:gd name="T6" fmla="*/ 2 w 40"/>
                    <a:gd name="T7" fmla="*/ 21 h 24"/>
                    <a:gd name="T8" fmla="*/ 0 w 40"/>
                    <a:gd name="T9" fmla="*/ 22 h 24"/>
                    <a:gd name="T10" fmla="*/ 6 w 40"/>
                    <a:gd name="T11" fmla="*/ 24 h 24"/>
                    <a:gd name="T12" fmla="*/ 23 w 40"/>
                    <a:gd name="T13" fmla="*/ 18 h 24"/>
                    <a:gd name="T14" fmla="*/ 28 w 40"/>
                    <a:gd name="T15" fmla="*/ 15 h 24"/>
                    <a:gd name="T16" fmla="*/ 38 w 40"/>
                    <a:gd name="T17" fmla="*/ 4 h 24"/>
                    <a:gd name="T18" fmla="*/ 40 w 40"/>
                    <a:gd name="T19" fmla="*/ 1 h 24"/>
                    <a:gd name="T20" fmla="*/ 27 w 40"/>
                    <a:gd name="T2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" h="24">
                      <a:moveTo>
                        <a:pt x="27" y="4"/>
                      </a:moveTo>
                      <a:cubicBezTo>
                        <a:pt x="23" y="6"/>
                        <a:pt x="19" y="8"/>
                        <a:pt x="15" y="11"/>
                      </a:cubicBezTo>
                      <a:cubicBezTo>
                        <a:pt x="12" y="13"/>
                        <a:pt x="9" y="15"/>
                        <a:pt x="6" y="17"/>
                      </a:cubicBezTo>
                      <a:cubicBezTo>
                        <a:pt x="5" y="18"/>
                        <a:pt x="3" y="20"/>
                        <a:pt x="2" y="21"/>
                      </a:cubicBezTo>
                      <a:cubicBezTo>
                        <a:pt x="1" y="21"/>
                        <a:pt x="1" y="22"/>
                        <a:pt x="0" y="22"/>
                      </a:cubicBezTo>
                      <a:cubicBezTo>
                        <a:pt x="2" y="22"/>
                        <a:pt x="4" y="22"/>
                        <a:pt x="6" y="24"/>
                      </a:cubicBezTo>
                      <a:cubicBezTo>
                        <a:pt x="12" y="23"/>
                        <a:pt x="18" y="21"/>
                        <a:pt x="23" y="18"/>
                      </a:cubicBezTo>
                      <a:cubicBezTo>
                        <a:pt x="25" y="17"/>
                        <a:pt x="26" y="16"/>
                        <a:pt x="28" y="15"/>
                      </a:cubicBezTo>
                      <a:cubicBezTo>
                        <a:pt x="32" y="12"/>
                        <a:pt x="35" y="8"/>
                        <a:pt x="38" y="4"/>
                      </a:cubicBezTo>
                      <a:cubicBezTo>
                        <a:pt x="38" y="4"/>
                        <a:pt x="40" y="1"/>
                        <a:pt x="40" y="1"/>
                      </a:cubicBezTo>
                      <a:cubicBezTo>
                        <a:pt x="36" y="0"/>
                        <a:pt x="31" y="2"/>
                        <a:pt x="27" y="4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4" name="Freeform 1056"/>
                <p:cNvSpPr/>
                <p:nvPr>
                  <p:custDataLst>
                    <p:tags r:id="rId13"/>
                  </p:custDataLst>
                </p:nvPr>
              </p:nvSpPr>
              <p:spPr bwMode="auto">
                <a:xfrm>
                  <a:off x="6033" y="3760"/>
                  <a:ext cx="658" cy="873"/>
                </a:xfrm>
                <a:custGeom>
                  <a:avLst/>
                  <a:gdLst>
                    <a:gd name="T0" fmla="*/ 0 w 111"/>
                    <a:gd name="T1" fmla="*/ 145 h 147"/>
                    <a:gd name="T2" fmla="*/ 107 w 111"/>
                    <a:gd name="T3" fmla="*/ 0 h 147"/>
                    <a:gd name="T4" fmla="*/ 111 w 111"/>
                    <a:gd name="T5" fmla="*/ 9 h 147"/>
                    <a:gd name="T6" fmla="*/ 8 w 111"/>
                    <a:gd name="T7" fmla="*/ 147 h 147"/>
                    <a:gd name="T8" fmla="*/ 0 w 111"/>
                    <a:gd name="T9" fmla="*/ 145 h 1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1" h="147">
                      <a:moveTo>
                        <a:pt x="0" y="145"/>
                      </a:moveTo>
                      <a:cubicBezTo>
                        <a:pt x="1" y="142"/>
                        <a:pt x="13" y="61"/>
                        <a:pt x="107" y="0"/>
                      </a:cubicBezTo>
                      <a:cubicBezTo>
                        <a:pt x="111" y="9"/>
                        <a:pt x="111" y="9"/>
                        <a:pt x="111" y="9"/>
                      </a:cubicBezTo>
                      <a:cubicBezTo>
                        <a:pt x="21" y="67"/>
                        <a:pt x="9" y="146"/>
                        <a:pt x="8" y="147"/>
                      </a:cubicBezTo>
                      <a:lnTo>
                        <a:pt x="0" y="145"/>
                      </a:ln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5" name="Freeform 1057"/>
                <p:cNvSpPr/>
                <p:nvPr>
                  <p:custDataLst>
                    <p:tags r:id="rId14"/>
                  </p:custDataLst>
                </p:nvPr>
              </p:nvSpPr>
              <p:spPr bwMode="auto">
                <a:xfrm>
                  <a:off x="6218" y="4165"/>
                  <a:ext cx="70" cy="315"/>
                </a:xfrm>
                <a:custGeom>
                  <a:avLst/>
                  <a:gdLst>
                    <a:gd name="T0" fmla="*/ 2 w 12"/>
                    <a:gd name="T1" fmla="*/ 16 h 53"/>
                    <a:gd name="T2" fmla="*/ 1 w 12"/>
                    <a:gd name="T3" fmla="*/ 22 h 53"/>
                    <a:gd name="T4" fmla="*/ 4 w 12"/>
                    <a:gd name="T5" fmla="*/ 50 h 53"/>
                    <a:gd name="T6" fmla="*/ 5 w 12"/>
                    <a:gd name="T7" fmla="*/ 53 h 53"/>
                    <a:gd name="T8" fmla="*/ 7 w 12"/>
                    <a:gd name="T9" fmla="*/ 47 h 53"/>
                    <a:gd name="T10" fmla="*/ 8 w 12"/>
                    <a:gd name="T11" fmla="*/ 42 h 53"/>
                    <a:gd name="T12" fmla="*/ 10 w 12"/>
                    <a:gd name="T13" fmla="*/ 30 h 53"/>
                    <a:gd name="T14" fmla="*/ 12 w 12"/>
                    <a:gd name="T15" fmla="*/ 16 h 53"/>
                    <a:gd name="T16" fmla="*/ 9 w 12"/>
                    <a:gd name="T17" fmla="*/ 0 h 53"/>
                    <a:gd name="T18" fmla="*/ 7 w 12"/>
                    <a:gd name="T19" fmla="*/ 2 h 53"/>
                    <a:gd name="T20" fmla="*/ 2 w 12"/>
                    <a:gd name="T21" fmla="*/ 16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2" h="53">
                      <a:moveTo>
                        <a:pt x="2" y="16"/>
                      </a:moveTo>
                      <a:cubicBezTo>
                        <a:pt x="1" y="18"/>
                        <a:pt x="1" y="20"/>
                        <a:pt x="1" y="22"/>
                      </a:cubicBezTo>
                      <a:cubicBezTo>
                        <a:pt x="0" y="31"/>
                        <a:pt x="2" y="41"/>
                        <a:pt x="4" y="50"/>
                      </a:cubicBezTo>
                      <a:cubicBezTo>
                        <a:pt x="5" y="51"/>
                        <a:pt x="5" y="52"/>
                        <a:pt x="5" y="53"/>
                      </a:cubicBezTo>
                      <a:cubicBezTo>
                        <a:pt x="6" y="51"/>
                        <a:pt x="7" y="49"/>
                        <a:pt x="7" y="47"/>
                      </a:cubicBezTo>
                      <a:cubicBezTo>
                        <a:pt x="8" y="45"/>
                        <a:pt x="8" y="44"/>
                        <a:pt x="8" y="42"/>
                      </a:cubicBezTo>
                      <a:cubicBezTo>
                        <a:pt x="9" y="38"/>
                        <a:pt x="10" y="34"/>
                        <a:pt x="10" y="30"/>
                      </a:cubicBezTo>
                      <a:cubicBezTo>
                        <a:pt x="11" y="25"/>
                        <a:pt x="11" y="21"/>
                        <a:pt x="12" y="16"/>
                      </a:cubicBezTo>
                      <a:cubicBezTo>
                        <a:pt x="12" y="11"/>
                        <a:pt x="12" y="4"/>
                        <a:pt x="9" y="0"/>
                      </a:cubicBezTo>
                      <a:cubicBezTo>
                        <a:pt x="9" y="0"/>
                        <a:pt x="7" y="2"/>
                        <a:pt x="7" y="2"/>
                      </a:cubicBezTo>
                      <a:cubicBezTo>
                        <a:pt x="4" y="6"/>
                        <a:pt x="3" y="11"/>
                        <a:pt x="2" y="16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6" name="Freeform 1058"/>
                <p:cNvSpPr/>
                <p:nvPr>
                  <p:custDataLst>
                    <p:tags r:id="rId15"/>
                  </p:custDataLst>
                </p:nvPr>
              </p:nvSpPr>
              <p:spPr bwMode="auto">
                <a:xfrm>
                  <a:off x="6045" y="4520"/>
                  <a:ext cx="65" cy="315"/>
                </a:xfrm>
                <a:custGeom>
                  <a:avLst/>
                  <a:gdLst>
                    <a:gd name="T0" fmla="*/ 1 w 11"/>
                    <a:gd name="T1" fmla="*/ 17 h 53"/>
                    <a:gd name="T2" fmla="*/ 0 w 11"/>
                    <a:gd name="T3" fmla="*/ 23 h 53"/>
                    <a:gd name="T4" fmla="*/ 6 w 11"/>
                    <a:gd name="T5" fmla="*/ 50 h 53"/>
                    <a:gd name="T6" fmla="*/ 7 w 11"/>
                    <a:gd name="T7" fmla="*/ 53 h 53"/>
                    <a:gd name="T8" fmla="*/ 8 w 11"/>
                    <a:gd name="T9" fmla="*/ 47 h 53"/>
                    <a:gd name="T10" fmla="*/ 9 w 11"/>
                    <a:gd name="T11" fmla="*/ 41 h 53"/>
                    <a:gd name="T12" fmla="*/ 10 w 11"/>
                    <a:gd name="T13" fmla="*/ 29 h 53"/>
                    <a:gd name="T14" fmla="*/ 11 w 11"/>
                    <a:gd name="T15" fmla="*/ 15 h 53"/>
                    <a:gd name="T16" fmla="*/ 7 w 11"/>
                    <a:gd name="T17" fmla="*/ 0 h 53"/>
                    <a:gd name="T18" fmla="*/ 5 w 11"/>
                    <a:gd name="T19" fmla="*/ 2 h 53"/>
                    <a:gd name="T20" fmla="*/ 1 w 11"/>
                    <a:gd name="T21" fmla="*/ 1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53">
                      <a:moveTo>
                        <a:pt x="1" y="17"/>
                      </a:moveTo>
                      <a:cubicBezTo>
                        <a:pt x="0" y="19"/>
                        <a:pt x="0" y="21"/>
                        <a:pt x="0" y="23"/>
                      </a:cubicBezTo>
                      <a:cubicBezTo>
                        <a:pt x="0" y="32"/>
                        <a:pt x="3" y="42"/>
                        <a:pt x="6" y="50"/>
                      </a:cubicBezTo>
                      <a:cubicBezTo>
                        <a:pt x="6" y="51"/>
                        <a:pt x="7" y="52"/>
                        <a:pt x="7" y="53"/>
                      </a:cubicBezTo>
                      <a:cubicBezTo>
                        <a:pt x="8" y="51"/>
                        <a:pt x="8" y="49"/>
                        <a:pt x="8" y="47"/>
                      </a:cubicBezTo>
                      <a:cubicBezTo>
                        <a:pt x="9" y="45"/>
                        <a:pt x="9" y="43"/>
                        <a:pt x="9" y="41"/>
                      </a:cubicBezTo>
                      <a:cubicBezTo>
                        <a:pt x="10" y="37"/>
                        <a:pt x="10" y="33"/>
                        <a:pt x="10" y="29"/>
                      </a:cubicBezTo>
                      <a:cubicBezTo>
                        <a:pt x="11" y="25"/>
                        <a:pt x="11" y="20"/>
                        <a:pt x="11" y="15"/>
                      </a:cubicBezTo>
                      <a:cubicBezTo>
                        <a:pt x="10" y="10"/>
                        <a:pt x="10" y="4"/>
                        <a:pt x="7" y="0"/>
                      </a:cubicBezTo>
                      <a:cubicBezTo>
                        <a:pt x="7" y="0"/>
                        <a:pt x="5" y="2"/>
                        <a:pt x="5" y="2"/>
                      </a:cubicBezTo>
                      <a:cubicBezTo>
                        <a:pt x="3" y="7"/>
                        <a:pt x="1" y="12"/>
                        <a:pt x="1" y="17"/>
                      </a:cubicBezTo>
                      <a:close/>
                    </a:path>
                  </a:pathLst>
                </a:custGeom>
                <a:solidFill>
                  <a:srgbClr val="3DAD6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 rot="900000">
                <a:off x="11841" y="6565"/>
                <a:ext cx="490" cy="480"/>
                <a:chOff x="11817" y="6552"/>
                <a:chExt cx="490" cy="480"/>
              </a:xfrm>
            </p:grpSpPr>
            <p:sp>
              <p:nvSpPr>
                <p:cNvPr id="2217" name="Freeform 1059"/>
                <p:cNvSpPr/>
                <p:nvPr>
                  <p:custDataLst>
                    <p:tags r:id="rId16"/>
                  </p:custDataLst>
                </p:nvPr>
              </p:nvSpPr>
              <p:spPr bwMode="auto">
                <a:xfrm>
                  <a:off x="11817" y="6552"/>
                  <a:ext cx="490" cy="480"/>
                </a:xfrm>
                <a:custGeom>
                  <a:avLst/>
                  <a:gdLst>
                    <a:gd name="T0" fmla="*/ 11 w 83"/>
                    <a:gd name="T1" fmla="*/ 75 h 81"/>
                    <a:gd name="T2" fmla="*/ 27 w 83"/>
                    <a:gd name="T3" fmla="*/ 3 h 81"/>
                    <a:gd name="T4" fmla="*/ 80 w 83"/>
                    <a:gd name="T5" fmla="*/ 55 h 81"/>
                    <a:gd name="T6" fmla="*/ 11 w 83"/>
                    <a:gd name="T7" fmla="*/ 7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81">
                      <a:moveTo>
                        <a:pt x="11" y="75"/>
                      </a:moveTo>
                      <a:cubicBezTo>
                        <a:pt x="0" y="67"/>
                        <a:pt x="15" y="6"/>
                        <a:pt x="27" y="3"/>
                      </a:cubicBezTo>
                      <a:cubicBezTo>
                        <a:pt x="39" y="0"/>
                        <a:pt x="83" y="43"/>
                        <a:pt x="80" y="55"/>
                      </a:cubicBezTo>
                      <a:cubicBezTo>
                        <a:pt x="76" y="65"/>
                        <a:pt x="19" y="81"/>
                        <a:pt x="11" y="75"/>
                      </a:cubicBezTo>
                      <a:close/>
                    </a:path>
                  </a:pathLst>
                </a:custGeom>
                <a:solidFill>
                  <a:srgbClr val="EFCF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8" name="Freeform 1060"/>
                <p:cNvSpPr/>
                <p:nvPr>
                  <p:custDataLst>
                    <p:tags r:id="rId17"/>
                  </p:custDataLst>
                </p:nvPr>
              </p:nvSpPr>
              <p:spPr bwMode="auto">
                <a:xfrm>
                  <a:off x="11847" y="6777"/>
                  <a:ext cx="243" cy="238"/>
                </a:xfrm>
                <a:custGeom>
                  <a:avLst/>
                  <a:gdLst>
                    <a:gd name="T0" fmla="*/ 5 w 41"/>
                    <a:gd name="T1" fmla="*/ 0 h 40"/>
                    <a:gd name="T2" fmla="*/ 5 w 41"/>
                    <a:gd name="T3" fmla="*/ 37 h 40"/>
                    <a:gd name="T4" fmla="*/ 41 w 41"/>
                    <a:gd name="T5" fmla="*/ 33 h 40"/>
                    <a:gd name="T6" fmla="*/ 5 w 41"/>
                    <a:gd name="T7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1" h="40">
                      <a:moveTo>
                        <a:pt x="5" y="0"/>
                      </a:moveTo>
                      <a:cubicBezTo>
                        <a:pt x="2" y="16"/>
                        <a:pt x="0" y="33"/>
                        <a:pt x="5" y="37"/>
                      </a:cubicBezTo>
                      <a:cubicBezTo>
                        <a:pt x="10" y="40"/>
                        <a:pt x="26" y="38"/>
                        <a:pt x="41" y="33"/>
                      </a:cubicBezTo>
                      <a:cubicBezTo>
                        <a:pt x="19" y="26"/>
                        <a:pt x="9" y="9"/>
                        <a:pt x="5" y="0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19" name="Freeform 1061"/>
                <p:cNvSpPr/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11877" y="6587"/>
                  <a:ext cx="360" cy="388"/>
                </a:xfrm>
                <a:custGeom>
                  <a:avLst/>
                  <a:gdLst>
                    <a:gd name="T0" fmla="*/ 61 w 61"/>
                    <a:gd name="T1" fmla="*/ 56 h 65"/>
                    <a:gd name="T2" fmla="*/ 13 w 61"/>
                    <a:gd name="T3" fmla="*/ 0 h 65"/>
                    <a:gd name="T4" fmla="*/ 0 w 61"/>
                    <a:gd name="T5" fmla="*/ 32 h 65"/>
                    <a:gd name="T6" fmla="*/ 36 w 61"/>
                    <a:gd name="T7" fmla="*/ 65 h 65"/>
                    <a:gd name="T8" fmla="*/ 61 w 61"/>
                    <a:gd name="T9" fmla="*/ 5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65">
                      <a:moveTo>
                        <a:pt x="61" y="56"/>
                      </a:moveTo>
                      <a:cubicBezTo>
                        <a:pt x="31" y="37"/>
                        <a:pt x="17" y="10"/>
                        <a:pt x="13" y="0"/>
                      </a:cubicBezTo>
                      <a:cubicBezTo>
                        <a:pt x="8" y="6"/>
                        <a:pt x="3" y="19"/>
                        <a:pt x="0" y="32"/>
                      </a:cubicBezTo>
                      <a:cubicBezTo>
                        <a:pt x="4" y="41"/>
                        <a:pt x="14" y="58"/>
                        <a:pt x="36" y="65"/>
                      </a:cubicBezTo>
                      <a:cubicBezTo>
                        <a:pt x="46" y="63"/>
                        <a:pt x="55" y="59"/>
                        <a:pt x="61" y="56"/>
                      </a:cubicBezTo>
                      <a:close/>
                    </a:path>
                  </a:pathLst>
                </a:custGeom>
                <a:solidFill>
                  <a:srgbClr val="4DC4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0" name="Freeform 1062"/>
                <p:cNvSpPr/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12017" y="6689"/>
                  <a:ext cx="220" cy="230"/>
                </a:xfrm>
                <a:custGeom>
                  <a:avLst/>
                  <a:gdLst>
                    <a:gd name="T0" fmla="*/ 0 w 37"/>
                    <a:gd name="T1" fmla="*/ 4 h 39"/>
                    <a:gd name="T2" fmla="*/ 37 w 37"/>
                    <a:gd name="T3" fmla="*/ 39 h 39"/>
                    <a:gd name="T4" fmla="*/ 2 w 37"/>
                    <a:gd name="T5" fmla="*/ 0 h 39"/>
                    <a:gd name="T6" fmla="*/ 0 w 37"/>
                    <a:gd name="T7" fmla="*/ 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7" h="39">
                      <a:moveTo>
                        <a:pt x="0" y="4"/>
                      </a:moveTo>
                      <a:cubicBezTo>
                        <a:pt x="8" y="15"/>
                        <a:pt x="20" y="28"/>
                        <a:pt x="37" y="39"/>
                      </a:cubicBezTo>
                      <a:cubicBezTo>
                        <a:pt x="17" y="26"/>
                        <a:pt x="5" y="6"/>
                        <a:pt x="2" y="0"/>
                      </a:cubicBezTo>
                      <a:cubicBezTo>
                        <a:pt x="2" y="1"/>
                        <a:pt x="1" y="2"/>
                        <a:pt x="0" y="4"/>
                      </a:cubicBezTo>
                      <a:close/>
                    </a:path>
                  </a:pathLst>
                </a:custGeom>
                <a:solidFill>
                  <a:srgbClr val="1F7A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1" name="Freeform 1063"/>
                <p:cNvSpPr/>
                <p:nvPr>
                  <p:custDataLst>
                    <p:tags r:id="rId20"/>
                  </p:custDataLst>
                </p:nvPr>
              </p:nvSpPr>
              <p:spPr bwMode="auto">
                <a:xfrm>
                  <a:off x="12030" y="6607"/>
                  <a:ext cx="273" cy="313"/>
                </a:xfrm>
                <a:custGeom>
                  <a:avLst/>
                  <a:gdLst>
                    <a:gd name="T0" fmla="*/ 6 w 46"/>
                    <a:gd name="T1" fmla="*/ 0 h 53"/>
                    <a:gd name="T2" fmla="*/ 0 w 46"/>
                    <a:gd name="T3" fmla="*/ 14 h 53"/>
                    <a:gd name="T4" fmla="*/ 35 w 46"/>
                    <a:gd name="T5" fmla="*/ 53 h 53"/>
                    <a:gd name="T6" fmla="*/ 44 w 46"/>
                    <a:gd name="T7" fmla="*/ 46 h 53"/>
                    <a:gd name="T8" fmla="*/ 6 w 46"/>
                    <a:gd name="T9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53">
                      <a:moveTo>
                        <a:pt x="6" y="0"/>
                      </a:moveTo>
                      <a:cubicBezTo>
                        <a:pt x="6" y="4"/>
                        <a:pt x="4" y="9"/>
                        <a:pt x="0" y="14"/>
                      </a:cubicBezTo>
                      <a:cubicBezTo>
                        <a:pt x="3" y="20"/>
                        <a:pt x="15" y="40"/>
                        <a:pt x="35" y="53"/>
                      </a:cubicBezTo>
                      <a:cubicBezTo>
                        <a:pt x="40" y="50"/>
                        <a:pt x="43" y="48"/>
                        <a:pt x="44" y="46"/>
                      </a:cubicBezTo>
                      <a:cubicBezTo>
                        <a:pt x="46" y="37"/>
                        <a:pt x="23" y="12"/>
                        <a:pt x="6" y="0"/>
                      </a:cubicBezTo>
                      <a:close/>
                    </a:path>
                  </a:pathLst>
                </a:custGeom>
                <a:solidFill>
                  <a:srgbClr val="2B93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2" name="Freeform 1064"/>
                <p:cNvSpPr/>
                <p:nvPr>
                  <p:custDataLst>
                    <p:tags r:id="rId21"/>
                  </p:custDataLst>
                </p:nvPr>
              </p:nvSpPr>
              <p:spPr bwMode="auto">
                <a:xfrm>
                  <a:off x="11857" y="6682"/>
                  <a:ext cx="333" cy="198"/>
                </a:xfrm>
                <a:custGeom>
                  <a:avLst/>
                  <a:gdLst>
                    <a:gd name="T0" fmla="*/ 27 w 56"/>
                    <a:gd name="T1" fmla="*/ 33 h 33"/>
                    <a:gd name="T2" fmla="*/ 1 w 56"/>
                    <a:gd name="T3" fmla="*/ 20 h 33"/>
                    <a:gd name="T4" fmla="*/ 1 w 56"/>
                    <a:gd name="T5" fmla="*/ 17 h 33"/>
                    <a:gd name="T6" fmla="*/ 4 w 56"/>
                    <a:gd name="T7" fmla="*/ 17 h 33"/>
                    <a:gd name="T8" fmla="*/ 31 w 56"/>
                    <a:gd name="T9" fmla="*/ 29 h 33"/>
                    <a:gd name="T10" fmla="*/ 52 w 56"/>
                    <a:gd name="T11" fmla="*/ 2 h 33"/>
                    <a:gd name="T12" fmla="*/ 54 w 56"/>
                    <a:gd name="T13" fmla="*/ 1 h 33"/>
                    <a:gd name="T14" fmla="*/ 56 w 56"/>
                    <a:gd name="T15" fmla="*/ 3 h 33"/>
                    <a:gd name="T16" fmla="*/ 32 w 56"/>
                    <a:gd name="T17" fmla="*/ 33 h 33"/>
                    <a:gd name="T18" fmla="*/ 32 w 56"/>
                    <a:gd name="T19" fmla="*/ 33 h 33"/>
                    <a:gd name="T20" fmla="*/ 27 w 56"/>
                    <a:gd name="T21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6" h="33">
                      <a:moveTo>
                        <a:pt x="27" y="33"/>
                      </a:moveTo>
                      <a:cubicBezTo>
                        <a:pt x="13" y="33"/>
                        <a:pt x="1" y="21"/>
                        <a:pt x="1" y="20"/>
                      </a:cubicBezTo>
                      <a:cubicBezTo>
                        <a:pt x="0" y="19"/>
                        <a:pt x="0" y="18"/>
                        <a:pt x="1" y="17"/>
                      </a:cubicBezTo>
                      <a:cubicBezTo>
                        <a:pt x="2" y="17"/>
                        <a:pt x="3" y="17"/>
                        <a:pt x="4" y="17"/>
                      </a:cubicBezTo>
                      <a:cubicBezTo>
                        <a:pt x="4" y="18"/>
                        <a:pt x="17" y="32"/>
                        <a:pt x="31" y="29"/>
                      </a:cubicBezTo>
                      <a:cubicBezTo>
                        <a:pt x="32" y="28"/>
                        <a:pt x="45" y="20"/>
                        <a:pt x="52" y="2"/>
                      </a:cubicBezTo>
                      <a:cubicBezTo>
                        <a:pt x="52" y="1"/>
                        <a:pt x="53" y="0"/>
                        <a:pt x="54" y="1"/>
                      </a:cubicBezTo>
                      <a:cubicBezTo>
                        <a:pt x="56" y="1"/>
                        <a:pt x="56" y="2"/>
                        <a:pt x="56" y="3"/>
                      </a:cubicBezTo>
                      <a:cubicBezTo>
                        <a:pt x="47" y="24"/>
                        <a:pt x="33" y="32"/>
                        <a:pt x="32" y="33"/>
                      </a:cubicBezTo>
                      <a:cubicBezTo>
                        <a:pt x="32" y="33"/>
                        <a:pt x="32" y="33"/>
                        <a:pt x="32" y="33"/>
                      </a:cubicBezTo>
                      <a:cubicBezTo>
                        <a:pt x="30" y="33"/>
                        <a:pt x="29" y="33"/>
                        <a:pt x="27" y="33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3" name="Freeform 1065"/>
                <p:cNvSpPr>
                  <a:spLocks noEditPoints="1"/>
                </p:cNvSpPr>
                <p:nvPr>
                  <p:custDataLst>
                    <p:tags r:id="rId22"/>
                  </p:custDataLst>
                </p:nvPr>
              </p:nvSpPr>
              <p:spPr bwMode="auto">
                <a:xfrm>
                  <a:off x="11990" y="6767"/>
                  <a:ext cx="75" cy="113"/>
                </a:xfrm>
                <a:custGeom>
                  <a:avLst/>
                  <a:gdLst>
                    <a:gd name="T0" fmla="*/ 10 w 13"/>
                    <a:gd name="T1" fmla="*/ 19 h 19"/>
                    <a:gd name="T2" fmla="*/ 9 w 13"/>
                    <a:gd name="T3" fmla="*/ 19 h 19"/>
                    <a:gd name="T4" fmla="*/ 0 w 13"/>
                    <a:gd name="T5" fmla="*/ 8 h 19"/>
                    <a:gd name="T6" fmla="*/ 3 w 13"/>
                    <a:gd name="T7" fmla="*/ 1 h 19"/>
                    <a:gd name="T8" fmla="*/ 9 w 13"/>
                    <a:gd name="T9" fmla="*/ 1 h 19"/>
                    <a:gd name="T10" fmla="*/ 12 w 13"/>
                    <a:gd name="T11" fmla="*/ 5 h 19"/>
                    <a:gd name="T12" fmla="*/ 13 w 13"/>
                    <a:gd name="T13" fmla="*/ 12 h 19"/>
                    <a:gd name="T14" fmla="*/ 12 w 13"/>
                    <a:gd name="T15" fmla="*/ 14 h 19"/>
                    <a:gd name="T16" fmla="*/ 11 w 13"/>
                    <a:gd name="T17" fmla="*/ 19 h 19"/>
                    <a:gd name="T18" fmla="*/ 10 w 13"/>
                    <a:gd name="T19" fmla="*/ 19 h 19"/>
                    <a:gd name="T20" fmla="*/ 10 w 13"/>
                    <a:gd name="T21" fmla="*/ 17 h 19"/>
                    <a:gd name="T22" fmla="*/ 10 w 13"/>
                    <a:gd name="T23" fmla="*/ 17 h 19"/>
                    <a:gd name="T24" fmla="*/ 6 w 13"/>
                    <a:gd name="T25" fmla="*/ 4 h 19"/>
                    <a:gd name="T26" fmla="*/ 5 w 13"/>
                    <a:gd name="T27" fmla="*/ 4 h 19"/>
                    <a:gd name="T28" fmla="*/ 4 w 13"/>
                    <a:gd name="T29" fmla="*/ 7 h 19"/>
                    <a:gd name="T30" fmla="*/ 8 w 13"/>
                    <a:gd name="T31" fmla="*/ 14 h 19"/>
                    <a:gd name="T32" fmla="*/ 9 w 13"/>
                    <a:gd name="T33" fmla="*/ 13 h 19"/>
                    <a:gd name="T34" fmla="*/ 9 w 13"/>
                    <a:gd name="T35" fmla="*/ 11 h 19"/>
                    <a:gd name="T36" fmla="*/ 9 w 13"/>
                    <a:gd name="T37" fmla="*/ 11 h 19"/>
                    <a:gd name="T38" fmla="*/ 8 w 13"/>
                    <a:gd name="T39" fmla="*/ 6 h 19"/>
                    <a:gd name="T40" fmla="*/ 7 w 13"/>
                    <a:gd name="T41" fmla="*/ 4 h 19"/>
                    <a:gd name="T42" fmla="*/ 6 w 13"/>
                    <a:gd name="T43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3" h="19">
                      <a:moveTo>
                        <a:pt x="10" y="19"/>
                      </a:moveTo>
                      <a:cubicBezTo>
                        <a:pt x="9" y="19"/>
                        <a:pt x="9" y="19"/>
                        <a:pt x="9" y="19"/>
                      </a:cubicBezTo>
                      <a:cubicBezTo>
                        <a:pt x="5" y="17"/>
                        <a:pt x="1" y="13"/>
                        <a:pt x="0" y="8"/>
                      </a:cubicBezTo>
                      <a:cubicBezTo>
                        <a:pt x="0" y="5"/>
                        <a:pt x="0" y="2"/>
                        <a:pt x="3" y="1"/>
                      </a:cubicBezTo>
                      <a:cubicBezTo>
                        <a:pt x="5" y="0"/>
                        <a:pt x="7" y="0"/>
                        <a:pt x="9" y="1"/>
                      </a:cubicBezTo>
                      <a:cubicBezTo>
                        <a:pt x="10" y="2"/>
                        <a:pt x="11" y="3"/>
                        <a:pt x="12" y="5"/>
                      </a:cubicBezTo>
                      <a:cubicBezTo>
                        <a:pt x="13" y="7"/>
                        <a:pt x="13" y="10"/>
                        <a:pt x="13" y="12"/>
                      </a:cubicBezTo>
                      <a:cubicBezTo>
                        <a:pt x="13" y="12"/>
                        <a:pt x="13" y="13"/>
                        <a:pt x="12" y="14"/>
                      </a:cubicBezTo>
                      <a:cubicBezTo>
                        <a:pt x="12" y="18"/>
                        <a:pt x="11" y="18"/>
                        <a:pt x="11" y="19"/>
                      </a:cubicBezTo>
                      <a:lnTo>
                        <a:pt x="10" y="19"/>
                      </a:lnTo>
                      <a:close/>
                      <a:moveTo>
                        <a:pt x="10" y="17"/>
                      </a:moveTo>
                      <a:cubicBezTo>
                        <a:pt x="10" y="17"/>
                        <a:pt x="10" y="17"/>
                        <a:pt x="10" y="17"/>
                      </a:cubicBezTo>
                      <a:close/>
                      <a:moveTo>
                        <a:pt x="6" y="4"/>
                      </a:move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4" y="5"/>
                        <a:pt x="4" y="6"/>
                        <a:pt x="4" y="7"/>
                      </a:cubicBezTo>
                      <a:cubicBezTo>
                        <a:pt x="5" y="10"/>
                        <a:pt x="6" y="12"/>
                        <a:pt x="8" y="14"/>
                      </a:cubicBezTo>
                      <a:cubicBezTo>
                        <a:pt x="8" y="13"/>
                        <a:pt x="8" y="13"/>
                        <a:pt x="9" y="13"/>
                      </a:cubicBezTo>
                      <a:cubicBezTo>
                        <a:pt x="9" y="12"/>
                        <a:pt x="9" y="12"/>
                        <a:pt x="9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9"/>
                        <a:pt x="9" y="8"/>
                        <a:pt x="8" y="6"/>
                      </a:cubicBezTo>
                      <a:cubicBezTo>
                        <a:pt x="8" y="5"/>
                        <a:pt x="7" y="5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4" name="Freeform 1066"/>
                <p:cNvSpPr>
                  <a:spLocks noEditPoints="1"/>
                </p:cNvSpPr>
                <p:nvPr>
                  <p:custDataLst>
                    <p:tags r:id="rId23"/>
                  </p:custDataLst>
                </p:nvPr>
              </p:nvSpPr>
              <p:spPr bwMode="auto">
                <a:xfrm>
                  <a:off x="12030" y="6814"/>
                  <a:ext cx="118" cy="75"/>
                </a:xfrm>
                <a:custGeom>
                  <a:avLst/>
                  <a:gdLst>
                    <a:gd name="T0" fmla="*/ 10 w 20"/>
                    <a:gd name="T1" fmla="*/ 13 h 13"/>
                    <a:gd name="T2" fmla="*/ 1 w 20"/>
                    <a:gd name="T3" fmla="*/ 10 h 13"/>
                    <a:gd name="T4" fmla="*/ 0 w 20"/>
                    <a:gd name="T5" fmla="*/ 10 h 13"/>
                    <a:gd name="T6" fmla="*/ 0 w 20"/>
                    <a:gd name="T7" fmla="*/ 9 h 13"/>
                    <a:gd name="T8" fmla="*/ 4 w 20"/>
                    <a:gd name="T9" fmla="*/ 5 h 13"/>
                    <a:gd name="T10" fmla="*/ 5 w 20"/>
                    <a:gd name="T11" fmla="*/ 3 h 13"/>
                    <a:gd name="T12" fmla="*/ 11 w 20"/>
                    <a:gd name="T13" fmla="*/ 0 h 13"/>
                    <a:gd name="T14" fmla="*/ 16 w 20"/>
                    <a:gd name="T15" fmla="*/ 1 h 13"/>
                    <a:gd name="T16" fmla="*/ 19 w 20"/>
                    <a:gd name="T17" fmla="*/ 5 h 13"/>
                    <a:gd name="T18" fmla="*/ 15 w 20"/>
                    <a:gd name="T19" fmla="*/ 12 h 13"/>
                    <a:gd name="T20" fmla="*/ 10 w 20"/>
                    <a:gd name="T21" fmla="*/ 13 h 13"/>
                    <a:gd name="T22" fmla="*/ 6 w 20"/>
                    <a:gd name="T23" fmla="*/ 8 h 13"/>
                    <a:gd name="T24" fmla="*/ 13 w 20"/>
                    <a:gd name="T25" fmla="*/ 8 h 13"/>
                    <a:gd name="T26" fmla="*/ 16 w 20"/>
                    <a:gd name="T27" fmla="*/ 6 h 13"/>
                    <a:gd name="T28" fmla="*/ 14 w 20"/>
                    <a:gd name="T29" fmla="*/ 5 h 13"/>
                    <a:gd name="T30" fmla="*/ 12 w 20"/>
                    <a:gd name="T31" fmla="*/ 4 h 13"/>
                    <a:gd name="T32" fmla="*/ 8 w 20"/>
                    <a:gd name="T33" fmla="*/ 7 h 13"/>
                    <a:gd name="T34" fmla="*/ 6 w 20"/>
                    <a:gd name="T35" fmla="*/ 8 h 13"/>
                    <a:gd name="T36" fmla="*/ 6 w 20"/>
                    <a:gd name="T37" fmla="*/ 8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0" h="13">
                      <a:moveTo>
                        <a:pt x="10" y="13"/>
                      </a:moveTo>
                      <a:cubicBezTo>
                        <a:pt x="7" y="13"/>
                        <a:pt x="4" y="12"/>
                        <a:pt x="1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8"/>
                        <a:pt x="0" y="7"/>
                        <a:pt x="4" y="5"/>
                      </a:cubicBezTo>
                      <a:cubicBezTo>
                        <a:pt x="4" y="4"/>
                        <a:pt x="5" y="4"/>
                        <a:pt x="5" y="3"/>
                      </a:cubicBezTo>
                      <a:cubicBezTo>
                        <a:pt x="7" y="2"/>
                        <a:pt x="9" y="1"/>
                        <a:pt x="11" y="0"/>
                      </a:cubicBezTo>
                      <a:cubicBezTo>
                        <a:pt x="13" y="0"/>
                        <a:pt x="15" y="0"/>
                        <a:pt x="16" y="1"/>
                      </a:cubicBezTo>
                      <a:cubicBezTo>
                        <a:pt x="18" y="2"/>
                        <a:pt x="19" y="3"/>
                        <a:pt x="19" y="5"/>
                      </a:cubicBezTo>
                      <a:cubicBezTo>
                        <a:pt x="20" y="8"/>
                        <a:pt x="17" y="11"/>
                        <a:pt x="15" y="12"/>
                      </a:cubicBezTo>
                      <a:cubicBezTo>
                        <a:pt x="13" y="12"/>
                        <a:pt x="11" y="13"/>
                        <a:pt x="10" y="13"/>
                      </a:cubicBezTo>
                      <a:close/>
                      <a:moveTo>
                        <a:pt x="6" y="8"/>
                      </a:moveTo>
                      <a:cubicBezTo>
                        <a:pt x="8" y="9"/>
                        <a:pt x="11" y="9"/>
                        <a:pt x="13" y="8"/>
                      </a:cubicBezTo>
                      <a:cubicBezTo>
                        <a:pt x="14" y="8"/>
                        <a:pt x="16" y="7"/>
                        <a:pt x="16" y="6"/>
                      </a:cubicBezTo>
                      <a:cubicBezTo>
                        <a:pt x="15" y="5"/>
                        <a:pt x="15" y="5"/>
                        <a:pt x="14" y="5"/>
                      </a:cubicBezTo>
                      <a:cubicBezTo>
                        <a:pt x="14" y="4"/>
                        <a:pt x="13" y="4"/>
                        <a:pt x="12" y="4"/>
                      </a:cubicBezTo>
                      <a:cubicBezTo>
                        <a:pt x="11" y="5"/>
                        <a:pt x="9" y="5"/>
                        <a:pt x="8" y="7"/>
                      </a:cubicBezTo>
                      <a:cubicBezTo>
                        <a:pt x="7" y="7"/>
                        <a:pt x="7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2225" name="Freeform 1067"/>
                <p:cNvSpPr/>
                <p:nvPr>
                  <p:custDataLst>
                    <p:tags r:id="rId24"/>
                  </p:custDataLst>
                </p:nvPr>
              </p:nvSpPr>
              <p:spPr bwMode="auto">
                <a:xfrm>
                  <a:off x="11952" y="6842"/>
                  <a:ext cx="143" cy="115"/>
                </a:xfrm>
                <a:custGeom>
                  <a:avLst/>
                  <a:gdLst>
                    <a:gd name="T0" fmla="*/ 22 w 24"/>
                    <a:gd name="T1" fmla="*/ 19 h 19"/>
                    <a:gd name="T2" fmla="*/ 20 w 24"/>
                    <a:gd name="T3" fmla="*/ 18 h 19"/>
                    <a:gd name="T4" fmla="*/ 15 w 24"/>
                    <a:gd name="T5" fmla="*/ 7 h 19"/>
                    <a:gd name="T6" fmla="*/ 4 w 24"/>
                    <a:gd name="T7" fmla="*/ 18 h 19"/>
                    <a:gd name="T8" fmla="*/ 1 w 24"/>
                    <a:gd name="T9" fmla="*/ 18 h 19"/>
                    <a:gd name="T10" fmla="*/ 1 w 24"/>
                    <a:gd name="T11" fmla="*/ 15 h 19"/>
                    <a:gd name="T12" fmla="*/ 16 w 24"/>
                    <a:gd name="T13" fmla="*/ 0 h 19"/>
                    <a:gd name="T14" fmla="*/ 24 w 24"/>
                    <a:gd name="T15" fmla="*/ 17 h 19"/>
                    <a:gd name="T16" fmla="*/ 23 w 24"/>
                    <a:gd name="T17" fmla="*/ 19 h 19"/>
                    <a:gd name="T18" fmla="*/ 22 w 24"/>
                    <a:gd name="T1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19">
                      <a:moveTo>
                        <a:pt x="22" y="19"/>
                      </a:moveTo>
                      <a:cubicBezTo>
                        <a:pt x="21" y="19"/>
                        <a:pt x="20" y="19"/>
                        <a:pt x="20" y="18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4" y="18"/>
                        <a:pt x="4" y="18"/>
                        <a:pt x="4" y="18"/>
                      </a:cubicBezTo>
                      <a:cubicBezTo>
                        <a:pt x="3" y="18"/>
                        <a:pt x="2" y="18"/>
                        <a:pt x="1" y="18"/>
                      </a:cubicBezTo>
                      <a:cubicBezTo>
                        <a:pt x="0" y="17"/>
                        <a:pt x="0" y="16"/>
                        <a:pt x="1" y="15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8"/>
                        <a:pt x="24" y="19"/>
                        <a:pt x="23" y="19"/>
                      </a:cubicBezTo>
                      <a:cubicBezTo>
                        <a:pt x="22" y="19"/>
                        <a:pt x="22" y="19"/>
                        <a:pt x="22" y="19"/>
                      </a:cubicBezTo>
                      <a:close/>
                    </a:path>
                  </a:pathLst>
                </a:custGeom>
                <a:solidFill>
                  <a:srgbClr val="E6C8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sp>
            <p:nvSpPr>
              <p:cNvPr id="2226" name="Freeform 1068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12333" y="6699"/>
                <a:ext cx="100" cy="113"/>
              </a:xfrm>
              <a:custGeom>
                <a:avLst/>
                <a:gdLst>
                  <a:gd name="T0" fmla="*/ 13 w 17"/>
                  <a:gd name="T1" fmla="*/ 18 h 19"/>
                  <a:gd name="T2" fmla="*/ 13 w 17"/>
                  <a:gd name="T3" fmla="*/ 18 h 19"/>
                  <a:gd name="T4" fmla="*/ 4 w 17"/>
                  <a:gd name="T5" fmla="*/ 15 h 19"/>
                  <a:gd name="T6" fmla="*/ 2 w 17"/>
                  <a:gd name="T7" fmla="*/ 10 h 19"/>
                  <a:gd name="T8" fmla="*/ 4 w 17"/>
                  <a:gd name="T9" fmla="*/ 2 h 19"/>
                  <a:gd name="T10" fmla="*/ 4 w 17"/>
                  <a:gd name="T11" fmla="*/ 2 h 19"/>
                  <a:gd name="T12" fmla="*/ 13 w 17"/>
                  <a:gd name="T13" fmla="*/ 4 h 19"/>
                  <a:gd name="T14" fmla="*/ 15 w 17"/>
                  <a:gd name="T15" fmla="*/ 9 h 19"/>
                  <a:gd name="T16" fmla="*/ 13 w 17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9">
                    <a:moveTo>
                      <a:pt x="13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9" y="19"/>
                      <a:pt x="6" y="18"/>
                      <a:pt x="4" y="15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7"/>
                      <a:pt x="1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8" y="0"/>
                      <a:pt x="11" y="1"/>
                      <a:pt x="13" y="4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7" y="12"/>
                      <a:pt x="16" y="16"/>
                      <a:pt x="13" y="18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227" name="Freeform 1069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1680" y="6699"/>
                <a:ext cx="130" cy="113"/>
              </a:xfrm>
              <a:custGeom>
                <a:avLst/>
                <a:gdLst>
                  <a:gd name="T0" fmla="*/ 2 w 22"/>
                  <a:gd name="T1" fmla="*/ 14 h 19"/>
                  <a:gd name="T2" fmla="*/ 2 w 22"/>
                  <a:gd name="T3" fmla="*/ 14 h 19"/>
                  <a:gd name="T4" fmla="*/ 5 w 22"/>
                  <a:gd name="T5" fmla="*/ 4 h 19"/>
                  <a:gd name="T6" fmla="*/ 10 w 22"/>
                  <a:gd name="T7" fmla="*/ 2 h 19"/>
                  <a:gd name="T8" fmla="*/ 20 w 22"/>
                  <a:gd name="T9" fmla="*/ 5 h 19"/>
                  <a:gd name="T10" fmla="*/ 20 w 22"/>
                  <a:gd name="T11" fmla="*/ 5 h 19"/>
                  <a:gd name="T12" fmla="*/ 17 w 22"/>
                  <a:gd name="T13" fmla="*/ 15 h 19"/>
                  <a:gd name="T14" fmla="*/ 12 w 22"/>
                  <a:gd name="T15" fmla="*/ 17 h 19"/>
                  <a:gd name="T16" fmla="*/ 2 w 22"/>
                  <a:gd name="T17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19">
                    <a:moveTo>
                      <a:pt x="2" y="14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2" y="6"/>
                      <a:pt x="5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4" y="0"/>
                      <a:pt x="19" y="1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2" y="8"/>
                      <a:pt x="21" y="13"/>
                      <a:pt x="17" y="15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9" y="19"/>
                      <a:pt x="4" y="18"/>
                      <a:pt x="2" y="14"/>
                    </a:cubicBezTo>
                    <a:close/>
                  </a:path>
                </a:pathLst>
              </a:custGeom>
              <a:solidFill>
                <a:srgbClr val="BA45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" name="任意多边形 7"/>
              <p:cNvSpPr/>
              <p:nvPr>
                <p:custDataLst>
                  <p:tags r:id="rId27"/>
                </p:custDataLst>
              </p:nvPr>
            </p:nvSpPr>
            <p:spPr>
              <a:xfrm>
                <a:off x="6567" y="3769"/>
                <a:ext cx="269" cy="47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  <p:sp>
            <p:nvSpPr>
              <p:cNvPr id="9" name="任意多边形 8"/>
              <p:cNvSpPr/>
              <p:nvPr>
                <p:custDataLst>
                  <p:tags r:id="rId28"/>
                </p:custDataLst>
              </p:nvPr>
            </p:nvSpPr>
            <p:spPr>
              <a:xfrm rot="5400000">
                <a:off x="5817" y="4721"/>
                <a:ext cx="269" cy="47"/>
              </a:xfrm>
              <a:custGeom>
                <a:avLst/>
                <a:gdLst/>
                <a:ahLst/>
                <a:cxnLst>
                  <a:cxn ang="3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9" h="47">
                    <a:moveTo>
                      <a:pt x="0" y="0"/>
                    </a:moveTo>
                    <a:lnTo>
                      <a:pt x="1" y="0"/>
                    </a:lnTo>
                    <a:cubicBezTo>
                      <a:pt x="50" y="0"/>
                      <a:pt x="132" y="0"/>
                      <a:pt x="267" y="0"/>
                    </a:cubicBezTo>
                    <a:lnTo>
                      <a:pt x="269" y="0"/>
                    </a:lnTo>
                    <a:lnTo>
                      <a:pt x="269" y="47"/>
                    </a:lnTo>
                    <a:lnTo>
                      <a:pt x="256" y="47"/>
                    </a:lnTo>
                    <a:cubicBezTo>
                      <a:pt x="192" y="47"/>
                      <a:pt x="127" y="47"/>
                      <a:pt x="61" y="47"/>
                    </a:cubicBezTo>
                    <a:lnTo>
                      <a:pt x="0" y="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DAD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封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89955" y="518160"/>
            <a:ext cx="4143375" cy="58223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65250" y="1048385"/>
            <a:ext cx="2067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参考教材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P37"/>
          <p:cNvPicPr>
            <a:picLocks noChangeAspect="1"/>
          </p:cNvPicPr>
          <p:nvPr/>
        </p:nvPicPr>
        <p:blipFill>
          <a:blip r:embed="rId1"/>
          <a:srcRect l="2133" t="31"/>
          <a:stretch>
            <a:fillRect/>
          </a:stretch>
        </p:blipFill>
        <p:spPr>
          <a:xfrm>
            <a:off x="2179320" y="350520"/>
            <a:ext cx="8428990" cy="615823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365250" y="1048385"/>
            <a:ext cx="2067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P37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P38"/>
          <p:cNvPicPr>
            <a:picLocks noChangeAspect="1"/>
          </p:cNvPicPr>
          <p:nvPr/>
        </p:nvPicPr>
        <p:blipFill>
          <a:blip r:embed="rId1"/>
          <a:srcRect t="55291"/>
          <a:stretch>
            <a:fillRect/>
          </a:stretch>
        </p:blipFill>
        <p:spPr>
          <a:xfrm>
            <a:off x="6103620" y="311785"/>
            <a:ext cx="5711825" cy="5996305"/>
          </a:xfrm>
          <a:prstGeom prst="roundRect">
            <a:avLst/>
          </a:prstGeom>
        </p:spPr>
      </p:pic>
      <p:pic>
        <p:nvPicPr>
          <p:cNvPr id="2" name="图片 1" descr="P38"/>
          <p:cNvPicPr>
            <a:picLocks noChangeAspect="1"/>
          </p:cNvPicPr>
          <p:nvPr/>
        </p:nvPicPr>
        <p:blipFill>
          <a:blip r:embed="rId1"/>
          <a:srcRect b="43388"/>
          <a:stretch>
            <a:fillRect/>
          </a:stretch>
        </p:blipFill>
        <p:spPr>
          <a:xfrm>
            <a:off x="525145" y="224155"/>
            <a:ext cx="5711825" cy="6236335"/>
          </a:xfrm>
          <a:prstGeom prst="roundRect">
            <a:avLst/>
          </a:prstGeom>
        </p:spPr>
      </p:pic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-122555" y="6956425"/>
            <a:ext cx="7816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P38</a:t>
            </a:r>
            <a:endParaRPr lang="en-US" altLang="zh-CN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9A7A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稻壳儿搜索;幻雨工作室_1"/>
          <p:cNvSpPr txBox="1"/>
          <p:nvPr/>
        </p:nvSpPr>
        <p:spPr>
          <a:xfrm>
            <a:off x="4906195" y="3660797"/>
            <a:ext cx="24180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提交说明</a:t>
            </a:r>
            <a:endParaRPr lang="en-US" altLang="zh-CN" sz="4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80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稻壳儿搜索;幻雨工作室_2"/>
          <p:cNvSpPr>
            <a:spLocks noChangeArrowheads="1"/>
          </p:cNvSpPr>
          <p:nvPr/>
        </p:nvSpPr>
        <p:spPr bwMode="auto">
          <a:xfrm>
            <a:off x="5442858" y="2177412"/>
            <a:ext cx="1306286" cy="1302848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buFontTx/>
              <a:buNone/>
            </a:pPr>
            <a:endParaRPr lang="zh-CN" altLang="en-US" sz="2000" dirty="0">
              <a:solidFill>
                <a:srgbClr val="7AABA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稻壳儿搜索;幻雨工作室_3"/>
          <p:cNvSpPr txBox="1">
            <a:spLocks noChangeArrowheads="1"/>
          </p:cNvSpPr>
          <p:nvPr/>
        </p:nvSpPr>
        <p:spPr bwMode="auto">
          <a:xfrm>
            <a:off x="5465464" y="2367171"/>
            <a:ext cx="1261075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5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 descr="7b0a202020202262756c6c6574223a20227b5c2263617465676f727949645c223a31303030352c5c2274656d706c61746549645c223a32303233313538387d220a7d0a"/>
          <p:cNvSpPr txBox="1"/>
          <p:nvPr/>
        </p:nvSpPr>
        <p:spPr>
          <a:xfrm>
            <a:off x="1568450" y="1377315"/>
            <a:ext cx="8765540" cy="4260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1-1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与实验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1-2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合并打包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提交至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FTP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对应班级的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实验一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目录下，注意不要选错班级和实验目录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实验报告打包文件名统一格式为“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十四位学号_姓名_类型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”，其中，类型形如“习题一”、“实验二”等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提交截止日期为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Blip>
                <a:blip r:embed="rId1"/>
              </a:buBlip>
            </a:pP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相关要求详见</a:t>
            </a:r>
            <a:r>
              <a:rPr lang="en-US" altLang="zh-CN" sz="240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>
                <a:latin typeface="微软雅黑" panose="020B0503020204020204" pitchFamily="34" charset="-122"/>
                <a:ea typeface="微软雅黑" panose="020B0503020204020204" pitchFamily="34" charset="-122"/>
              </a:rPr>
              <a:t>群文件《数据结构与算法实验与作业相关通知.docx》</a:t>
            </a:r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COMMONDATA" val="eyJoZGlkIjoiZjkwYjg3NjVjZjE2YmQzZjAxN2RmNWYxYmM5MGEyMzcifQ=="/>
  <p:tag name="commondata" val="eyJoZGlkIjoiY2VmYTJhNjhlMzczYjFkYmRjYjg2MmRmYzRhNDYxODQ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54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C745A"/>
      </a:accent1>
      <a:accent2>
        <a:srgbClr val="4C745A"/>
      </a:accent2>
      <a:accent3>
        <a:srgbClr val="4C745A"/>
      </a:accent3>
      <a:accent4>
        <a:srgbClr val="4C745A"/>
      </a:accent4>
      <a:accent5>
        <a:srgbClr val="4C745A"/>
      </a:accent5>
      <a:accent6>
        <a:srgbClr val="4C745A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WPS 演示</Application>
  <PresentationFormat>宽屏</PresentationFormat>
  <Paragraphs>43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2" baseType="lpstr">
      <vt:lpstr>Arial</vt:lpstr>
      <vt:lpstr>宋体</vt:lpstr>
      <vt:lpstr>Wingdings</vt:lpstr>
      <vt:lpstr>等线</vt:lpstr>
      <vt:lpstr>微软雅黑</vt:lpstr>
      <vt:lpstr>微软雅黑 Light</vt:lpstr>
      <vt:lpstr>YF补 汉仪夏日体</vt:lpstr>
      <vt:lpstr>MS UI Gothic</vt:lpstr>
      <vt:lpstr>汉仪中黑简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19940802</dc:creator>
  <cp:lastModifiedBy>燊燊</cp:lastModifiedBy>
  <cp:revision>13</cp:revision>
  <dcterms:created xsi:type="dcterms:W3CDTF">2020-09-06T08:35:00Z</dcterms:created>
  <dcterms:modified xsi:type="dcterms:W3CDTF">2024-09-04T03:04:08Z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19F2A1C619E24C78A99605B4BFF65AE8_11</vt:lpwstr>
  </property>
  <property fmtid="{D5CDD505-2E9C-101B-9397-08002B2CF9AE}" pid="3" name="KSOProductBuildVer">
    <vt:lpwstr>2052-12.1.0.17857</vt:lpwstr>
  </property>
</Properties>
</file>

<file path=docProps/thumbnail.jpeg>
</file>